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5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y="5143500" cx="9144000"/>
  <p:notesSz cx="6858000" cy="9144000"/>
  <p:embeddedFontLst>
    <p:embeddedFont>
      <p:font typeface="Chewy"/>
      <p:regular r:id="rId14"/>
    </p:embeddedFont>
    <p:embeddedFont>
      <p:font typeface="ABeeZee"/>
      <p:regular r:id="rId15"/>
      <p:italic r:id="rId16"/>
    </p:embeddedFont>
    <p:embeddedFont>
      <p:font typeface="Caveat Brush"/>
      <p:regular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font" Target="fonts/ABeeZee-regular.fntdata"/><Relationship Id="rId14" Type="http://schemas.openxmlformats.org/officeDocument/2006/relationships/font" Target="fonts/Chewy-regular.fntdata"/><Relationship Id="rId17" Type="http://schemas.openxmlformats.org/officeDocument/2006/relationships/font" Target="fonts/CaveatBrush-regular.fntdata"/><Relationship Id="rId16" Type="http://schemas.openxmlformats.org/officeDocument/2006/relationships/font" Target="fonts/ABeeZee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2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6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g23b13fece16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8" name="Google Shape;1718;g23b13fece16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2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23b13fece16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23b13fece16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0" name="Shape 1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" name="Google Shape;1731;g23b13fece16_2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2" name="Google Shape;1732;g23b13fece16_2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8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Google Shape;1739;g23b13fece16_2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0" name="Google Shape;1740;g23b13fece16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5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g23b13fece16_2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7" name="Google Shape;1747;g23b13fece16_2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" name="Google Shape;1752;g23b13fece16_2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3" name="Google Shape;1753;g23b13fece16_2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8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" name="Google Shape;1759;g18cbee13131_0_410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0" name="Google Shape;1760;g18cbee13131_0_410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3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Google Shape;1774;g23cafebbac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5" name="Google Shape;1775;g23cafebbac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bit.ly/3A1uf1Q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 flipH="1">
            <a:off x="715791" y="2268217"/>
            <a:ext cx="4271700" cy="13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 flipH="1">
            <a:off x="715788" y="3588400"/>
            <a:ext cx="4271700" cy="49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ABeeZee"/>
                <a:ea typeface="ABeeZee"/>
                <a:cs typeface="ABeeZee"/>
                <a:sym typeface="ABeeZe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" name="Google Shape;11;p2"/>
          <p:cNvSpPr txBox="1"/>
          <p:nvPr>
            <p:ph idx="2" type="ctrTitle"/>
          </p:nvPr>
        </p:nvSpPr>
        <p:spPr>
          <a:xfrm flipH="1">
            <a:off x="715791" y="942567"/>
            <a:ext cx="4271700" cy="150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5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grpSp>
        <p:nvGrpSpPr>
          <p:cNvPr id="12" name="Google Shape;12;p2"/>
          <p:cNvGrpSpPr/>
          <p:nvPr/>
        </p:nvGrpSpPr>
        <p:grpSpPr>
          <a:xfrm>
            <a:off x="-1090162" y="-1293869"/>
            <a:ext cx="11249466" cy="7068466"/>
            <a:chOff x="-1090162" y="-1293869"/>
            <a:chExt cx="11249466" cy="7068466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1090162" y="-1293869"/>
              <a:ext cx="11249466" cy="7068466"/>
              <a:chOff x="-1090162" y="-1293869"/>
              <a:chExt cx="11249466" cy="7068466"/>
            </a:xfrm>
          </p:grpSpPr>
          <p:sp>
            <p:nvSpPr>
              <p:cNvPr id="14" name="Google Shape;14;p2"/>
              <p:cNvSpPr/>
              <p:nvPr/>
            </p:nvSpPr>
            <p:spPr>
              <a:xfrm flipH="1" rot="-915171">
                <a:off x="7981979" y="-14462"/>
                <a:ext cx="1508230" cy="1268252"/>
              </a:xfrm>
              <a:custGeom>
                <a:rect b="b" l="l" r="r" t="t"/>
                <a:pathLst>
                  <a:path extrusionOk="0" h="38088" w="45295">
                    <a:moveTo>
                      <a:pt x="30867" y="1"/>
                    </a:moveTo>
                    <a:cubicBezTo>
                      <a:pt x="29369" y="1"/>
                      <a:pt x="23435" y="9789"/>
                      <a:pt x="20895" y="14514"/>
                    </a:cubicBezTo>
                    <a:cubicBezTo>
                      <a:pt x="20627" y="14693"/>
                      <a:pt x="20359" y="14901"/>
                      <a:pt x="20090" y="15110"/>
                    </a:cubicBezTo>
                    <a:lnTo>
                      <a:pt x="20031" y="15110"/>
                    </a:lnTo>
                    <a:cubicBezTo>
                      <a:pt x="18362" y="16361"/>
                      <a:pt x="16723" y="17702"/>
                      <a:pt x="15204" y="19133"/>
                    </a:cubicBezTo>
                    <a:cubicBezTo>
                      <a:pt x="14280" y="19967"/>
                      <a:pt x="13416" y="20831"/>
                      <a:pt x="12552" y="21695"/>
                    </a:cubicBezTo>
                    <a:cubicBezTo>
                      <a:pt x="14280" y="19430"/>
                      <a:pt x="16217" y="16361"/>
                      <a:pt x="17051" y="13292"/>
                    </a:cubicBezTo>
                    <a:cubicBezTo>
                      <a:pt x="18574" y="7539"/>
                      <a:pt x="17828" y="5256"/>
                      <a:pt x="16329" y="5256"/>
                    </a:cubicBezTo>
                    <a:cubicBezTo>
                      <a:pt x="16244" y="5256"/>
                      <a:pt x="16157" y="5263"/>
                      <a:pt x="16068" y="5277"/>
                    </a:cubicBezTo>
                    <a:cubicBezTo>
                      <a:pt x="14399" y="5515"/>
                      <a:pt x="10883" y="18566"/>
                      <a:pt x="9542" y="24913"/>
                    </a:cubicBezTo>
                    <a:cubicBezTo>
                      <a:pt x="7486" y="27237"/>
                      <a:pt x="5550" y="29651"/>
                      <a:pt x="3762" y="32154"/>
                    </a:cubicBezTo>
                    <a:cubicBezTo>
                      <a:pt x="5281" y="29263"/>
                      <a:pt x="6980" y="25330"/>
                      <a:pt x="7308" y="21576"/>
                    </a:cubicBezTo>
                    <a:cubicBezTo>
                      <a:pt x="7898" y="15138"/>
                      <a:pt x="6773" y="12636"/>
                      <a:pt x="5239" y="12636"/>
                    </a:cubicBezTo>
                    <a:cubicBezTo>
                      <a:pt x="5069" y="12636"/>
                      <a:pt x="4894" y="12667"/>
                      <a:pt x="4715" y="12726"/>
                    </a:cubicBezTo>
                    <a:cubicBezTo>
                      <a:pt x="2898" y="13322"/>
                      <a:pt x="1467" y="28518"/>
                      <a:pt x="1169" y="35997"/>
                    </a:cubicBezTo>
                    <a:cubicBezTo>
                      <a:pt x="782" y="36534"/>
                      <a:pt x="454" y="37100"/>
                      <a:pt x="127" y="37666"/>
                    </a:cubicBezTo>
                    <a:cubicBezTo>
                      <a:pt x="0" y="37877"/>
                      <a:pt x="187" y="38087"/>
                      <a:pt x="359" y="38087"/>
                    </a:cubicBezTo>
                    <a:cubicBezTo>
                      <a:pt x="431" y="38087"/>
                      <a:pt x="500" y="38051"/>
                      <a:pt x="544" y="37964"/>
                    </a:cubicBezTo>
                    <a:cubicBezTo>
                      <a:pt x="633" y="37815"/>
                      <a:pt x="723" y="37666"/>
                      <a:pt x="812" y="37517"/>
                    </a:cubicBezTo>
                    <a:cubicBezTo>
                      <a:pt x="8112" y="36176"/>
                      <a:pt x="23279" y="32452"/>
                      <a:pt x="23606" y="30604"/>
                    </a:cubicBezTo>
                    <a:cubicBezTo>
                      <a:pt x="23821" y="29393"/>
                      <a:pt x="22819" y="28489"/>
                      <a:pt x="20130" y="28489"/>
                    </a:cubicBezTo>
                    <a:cubicBezTo>
                      <a:pt x="18717" y="28489"/>
                      <a:pt x="16840" y="28738"/>
                      <a:pt x="14429" y="29323"/>
                    </a:cubicBezTo>
                    <a:cubicBezTo>
                      <a:pt x="8768" y="30664"/>
                      <a:pt x="3136" y="35193"/>
                      <a:pt x="1169" y="36921"/>
                    </a:cubicBezTo>
                    <a:cubicBezTo>
                      <a:pt x="2927" y="34090"/>
                      <a:pt x="4894" y="31379"/>
                      <a:pt x="6980" y="28787"/>
                    </a:cubicBezTo>
                    <a:cubicBezTo>
                      <a:pt x="7725" y="27863"/>
                      <a:pt x="8470" y="26969"/>
                      <a:pt x="9215" y="26105"/>
                    </a:cubicBezTo>
                    <a:cubicBezTo>
                      <a:pt x="15859" y="25986"/>
                      <a:pt x="29327" y="25002"/>
                      <a:pt x="29864" y="23453"/>
                    </a:cubicBezTo>
                    <a:cubicBezTo>
                      <a:pt x="30333" y="22124"/>
                      <a:pt x="28888" y="20933"/>
                      <a:pt x="24277" y="20933"/>
                    </a:cubicBezTo>
                    <a:cubicBezTo>
                      <a:pt x="23614" y="20933"/>
                      <a:pt x="22885" y="20957"/>
                      <a:pt x="22087" y="21010"/>
                    </a:cubicBezTo>
                    <a:cubicBezTo>
                      <a:pt x="17260" y="21337"/>
                      <a:pt x="12045" y="24109"/>
                      <a:pt x="9811" y="25420"/>
                    </a:cubicBezTo>
                    <a:cubicBezTo>
                      <a:pt x="13029" y="21665"/>
                      <a:pt x="16664" y="18268"/>
                      <a:pt x="20686" y="15319"/>
                    </a:cubicBezTo>
                    <a:cubicBezTo>
                      <a:pt x="25204" y="16460"/>
                      <a:pt x="33304" y="18136"/>
                      <a:pt x="36565" y="18136"/>
                    </a:cubicBezTo>
                    <a:cubicBezTo>
                      <a:pt x="37305" y="18136"/>
                      <a:pt x="37795" y="18050"/>
                      <a:pt x="37939" y="17851"/>
                    </a:cubicBezTo>
                    <a:cubicBezTo>
                      <a:pt x="38773" y="16689"/>
                      <a:pt x="37432" y="15199"/>
                      <a:pt x="32158" y="14067"/>
                    </a:cubicBezTo>
                    <a:cubicBezTo>
                      <a:pt x="31092" y="13847"/>
                      <a:pt x="29960" y="13759"/>
                      <a:pt x="28834" y="13759"/>
                    </a:cubicBezTo>
                    <a:cubicBezTo>
                      <a:pt x="25994" y="13759"/>
                      <a:pt x="23185" y="14317"/>
                      <a:pt x="21521" y="14723"/>
                    </a:cubicBezTo>
                    <a:cubicBezTo>
                      <a:pt x="22266" y="14216"/>
                      <a:pt x="23010" y="13710"/>
                      <a:pt x="23755" y="13263"/>
                    </a:cubicBezTo>
                    <a:cubicBezTo>
                      <a:pt x="25811" y="11981"/>
                      <a:pt x="27986" y="10938"/>
                      <a:pt x="30251" y="10104"/>
                    </a:cubicBezTo>
                    <a:cubicBezTo>
                      <a:pt x="35823" y="9508"/>
                      <a:pt x="44702" y="8138"/>
                      <a:pt x="45000" y="7005"/>
                    </a:cubicBezTo>
                    <a:cubicBezTo>
                      <a:pt x="45295" y="6009"/>
                      <a:pt x="44385" y="5237"/>
                      <a:pt x="41735" y="5237"/>
                    </a:cubicBezTo>
                    <a:cubicBezTo>
                      <a:pt x="40898" y="5237"/>
                      <a:pt x="39886" y="5314"/>
                      <a:pt x="38683" y="5486"/>
                    </a:cubicBezTo>
                    <a:cubicBezTo>
                      <a:pt x="33648" y="6171"/>
                      <a:pt x="28314" y="10283"/>
                      <a:pt x="28314" y="10283"/>
                    </a:cubicBezTo>
                    <a:lnTo>
                      <a:pt x="28344" y="10283"/>
                    </a:lnTo>
                    <a:cubicBezTo>
                      <a:pt x="27063" y="10849"/>
                      <a:pt x="25811" y="11445"/>
                      <a:pt x="24619" y="12130"/>
                    </a:cubicBezTo>
                    <a:cubicBezTo>
                      <a:pt x="26437" y="10730"/>
                      <a:pt x="28523" y="8823"/>
                      <a:pt x="29834" y="6707"/>
                    </a:cubicBezTo>
                    <a:cubicBezTo>
                      <a:pt x="32545" y="2178"/>
                      <a:pt x="32337" y="182"/>
                      <a:pt x="30907" y="3"/>
                    </a:cubicBezTo>
                    <a:cubicBezTo>
                      <a:pt x="30894" y="2"/>
                      <a:pt x="30881" y="1"/>
                      <a:pt x="308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313432" y="4214815"/>
                <a:ext cx="1508210" cy="1268235"/>
              </a:xfrm>
              <a:custGeom>
                <a:rect b="b" l="l" r="r" t="t"/>
                <a:pathLst>
                  <a:path extrusionOk="0" h="38088" w="45295">
                    <a:moveTo>
                      <a:pt x="30867" y="1"/>
                    </a:moveTo>
                    <a:cubicBezTo>
                      <a:pt x="29369" y="1"/>
                      <a:pt x="23435" y="9789"/>
                      <a:pt x="20895" y="14514"/>
                    </a:cubicBezTo>
                    <a:cubicBezTo>
                      <a:pt x="20627" y="14693"/>
                      <a:pt x="20359" y="14901"/>
                      <a:pt x="20090" y="15110"/>
                    </a:cubicBezTo>
                    <a:lnTo>
                      <a:pt x="20031" y="15110"/>
                    </a:lnTo>
                    <a:cubicBezTo>
                      <a:pt x="18362" y="16361"/>
                      <a:pt x="16723" y="17702"/>
                      <a:pt x="15204" y="19133"/>
                    </a:cubicBezTo>
                    <a:cubicBezTo>
                      <a:pt x="14280" y="19967"/>
                      <a:pt x="13416" y="20831"/>
                      <a:pt x="12552" y="21695"/>
                    </a:cubicBezTo>
                    <a:cubicBezTo>
                      <a:pt x="14280" y="19430"/>
                      <a:pt x="16217" y="16361"/>
                      <a:pt x="17051" y="13292"/>
                    </a:cubicBezTo>
                    <a:cubicBezTo>
                      <a:pt x="18574" y="7539"/>
                      <a:pt x="17828" y="5256"/>
                      <a:pt x="16329" y="5256"/>
                    </a:cubicBezTo>
                    <a:cubicBezTo>
                      <a:pt x="16244" y="5256"/>
                      <a:pt x="16157" y="5263"/>
                      <a:pt x="16068" y="5277"/>
                    </a:cubicBezTo>
                    <a:cubicBezTo>
                      <a:pt x="14399" y="5515"/>
                      <a:pt x="10883" y="18566"/>
                      <a:pt x="9542" y="24913"/>
                    </a:cubicBezTo>
                    <a:cubicBezTo>
                      <a:pt x="7486" y="27237"/>
                      <a:pt x="5550" y="29651"/>
                      <a:pt x="3762" y="32154"/>
                    </a:cubicBezTo>
                    <a:cubicBezTo>
                      <a:pt x="5281" y="29263"/>
                      <a:pt x="6980" y="25330"/>
                      <a:pt x="7308" y="21576"/>
                    </a:cubicBezTo>
                    <a:cubicBezTo>
                      <a:pt x="7898" y="15138"/>
                      <a:pt x="6773" y="12636"/>
                      <a:pt x="5239" y="12636"/>
                    </a:cubicBezTo>
                    <a:cubicBezTo>
                      <a:pt x="5069" y="12636"/>
                      <a:pt x="4894" y="12667"/>
                      <a:pt x="4715" y="12726"/>
                    </a:cubicBezTo>
                    <a:cubicBezTo>
                      <a:pt x="2898" y="13322"/>
                      <a:pt x="1467" y="28518"/>
                      <a:pt x="1169" y="35997"/>
                    </a:cubicBezTo>
                    <a:cubicBezTo>
                      <a:pt x="782" y="36534"/>
                      <a:pt x="454" y="37100"/>
                      <a:pt x="127" y="37666"/>
                    </a:cubicBezTo>
                    <a:cubicBezTo>
                      <a:pt x="0" y="37877"/>
                      <a:pt x="187" y="38087"/>
                      <a:pt x="359" y="38087"/>
                    </a:cubicBezTo>
                    <a:cubicBezTo>
                      <a:pt x="431" y="38087"/>
                      <a:pt x="500" y="38051"/>
                      <a:pt x="544" y="37964"/>
                    </a:cubicBezTo>
                    <a:cubicBezTo>
                      <a:pt x="633" y="37815"/>
                      <a:pt x="723" y="37666"/>
                      <a:pt x="812" y="37517"/>
                    </a:cubicBezTo>
                    <a:cubicBezTo>
                      <a:pt x="8112" y="36176"/>
                      <a:pt x="23279" y="32452"/>
                      <a:pt x="23606" y="30604"/>
                    </a:cubicBezTo>
                    <a:cubicBezTo>
                      <a:pt x="23821" y="29393"/>
                      <a:pt x="22819" y="28489"/>
                      <a:pt x="20130" y="28489"/>
                    </a:cubicBezTo>
                    <a:cubicBezTo>
                      <a:pt x="18717" y="28489"/>
                      <a:pt x="16840" y="28738"/>
                      <a:pt x="14429" y="29323"/>
                    </a:cubicBezTo>
                    <a:cubicBezTo>
                      <a:pt x="8768" y="30664"/>
                      <a:pt x="3136" y="35193"/>
                      <a:pt x="1169" y="36921"/>
                    </a:cubicBezTo>
                    <a:cubicBezTo>
                      <a:pt x="2927" y="34090"/>
                      <a:pt x="4894" y="31379"/>
                      <a:pt x="6980" y="28787"/>
                    </a:cubicBezTo>
                    <a:cubicBezTo>
                      <a:pt x="7725" y="27863"/>
                      <a:pt x="8470" y="26969"/>
                      <a:pt x="9215" y="26105"/>
                    </a:cubicBezTo>
                    <a:cubicBezTo>
                      <a:pt x="15859" y="25986"/>
                      <a:pt x="29327" y="25002"/>
                      <a:pt x="29864" y="23453"/>
                    </a:cubicBezTo>
                    <a:cubicBezTo>
                      <a:pt x="30333" y="22124"/>
                      <a:pt x="28888" y="20933"/>
                      <a:pt x="24277" y="20933"/>
                    </a:cubicBezTo>
                    <a:cubicBezTo>
                      <a:pt x="23614" y="20933"/>
                      <a:pt x="22885" y="20957"/>
                      <a:pt x="22087" y="21010"/>
                    </a:cubicBezTo>
                    <a:cubicBezTo>
                      <a:pt x="17260" y="21337"/>
                      <a:pt x="12045" y="24109"/>
                      <a:pt x="9811" y="25420"/>
                    </a:cubicBezTo>
                    <a:cubicBezTo>
                      <a:pt x="13029" y="21665"/>
                      <a:pt x="16664" y="18268"/>
                      <a:pt x="20686" y="15319"/>
                    </a:cubicBezTo>
                    <a:cubicBezTo>
                      <a:pt x="25204" y="16460"/>
                      <a:pt x="33304" y="18136"/>
                      <a:pt x="36565" y="18136"/>
                    </a:cubicBezTo>
                    <a:cubicBezTo>
                      <a:pt x="37305" y="18136"/>
                      <a:pt x="37795" y="18050"/>
                      <a:pt x="37939" y="17851"/>
                    </a:cubicBezTo>
                    <a:cubicBezTo>
                      <a:pt x="38773" y="16689"/>
                      <a:pt x="37432" y="15199"/>
                      <a:pt x="32158" y="14067"/>
                    </a:cubicBezTo>
                    <a:cubicBezTo>
                      <a:pt x="31092" y="13847"/>
                      <a:pt x="29960" y="13759"/>
                      <a:pt x="28834" y="13759"/>
                    </a:cubicBezTo>
                    <a:cubicBezTo>
                      <a:pt x="25994" y="13759"/>
                      <a:pt x="23185" y="14317"/>
                      <a:pt x="21521" y="14723"/>
                    </a:cubicBezTo>
                    <a:cubicBezTo>
                      <a:pt x="22266" y="14216"/>
                      <a:pt x="23010" y="13710"/>
                      <a:pt x="23755" y="13263"/>
                    </a:cubicBezTo>
                    <a:cubicBezTo>
                      <a:pt x="25811" y="11981"/>
                      <a:pt x="27986" y="10938"/>
                      <a:pt x="30251" y="10104"/>
                    </a:cubicBezTo>
                    <a:cubicBezTo>
                      <a:pt x="35823" y="9508"/>
                      <a:pt x="44702" y="8138"/>
                      <a:pt x="45000" y="7005"/>
                    </a:cubicBezTo>
                    <a:cubicBezTo>
                      <a:pt x="45295" y="6009"/>
                      <a:pt x="44385" y="5237"/>
                      <a:pt x="41735" y="5237"/>
                    </a:cubicBezTo>
                    <a:cubicBezTo>
                      <a:pt x="40898" y="5237"/>
                      <a:pt x="39886" y="5314"/>
                      <a:pt x="38683" y="5486"/>
                    </a:cubicBezTo>
                    <a:cubicBezTo>
                      <a:pt x="33648" y="6171"/>
                      <a:pt x="28314" y="10283"/>
                      <a:pt x="28314" y="10283"/>
                    </a:cubicBezTo>
                    <a:lnTo>
                      <a:pt x="28344" y="10283"/>
                    </a:lnTo>
                    <a:cubicBezTo>
                      <a:pt x="27063" y="10849"/>
                      <a:pt x="25811" y="11445"/>
                      <a:pt x="24619" y="12130"/>
                    </a:cubicBezTo>
                    <a:cubicBezTo>
                      <a:pt x="26437" y="10730"/>
                      <a:pt x="28523" y="8823"/>
                      <a:pt x="29834" y="6707"/>
                    </a:cubicBezTo>
                    <a:cubicBezTo>
                      <a:pt x="32545" y="2178"/>
                      <a:pt x="32337" y="182"/>
                      <a:pt x="30907" y="3"/>
                    </a:cubicBezTo>
                    <a:cubicBezTo>
                      <a:pt x="30894" y="2"/>
                      <a:pt x="30881" y="1"/>
                      <a:pt x="308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6" name="Google Shape;16;p2"/>
              <p:cNvGrpSpPr/>
              <p:nvPr/>
            </p:nvGrpSpPr>
            <p:grpSpPr>
              <a:xfrm flipH="1">
                <a:off x="445594" y="261460"/>
                <a:ext cx="6990968" cy="4603429"/>
                <a:chOff x="1492320" y="594948"/>
                <a:chExt cx="5250446" cy="3457326"/>
              </a:xfrm>
            </p:grpSpPr>
            <p:sp>
              <p:nvSpPr>
                <p:cNvPr id="17" name="Google Shape;17;p2"/>
                <p:cNvSpPr/>
                <p:nvPr/>
              </p:nvSpPr>
              <p:spPr>
                <a:xfrm>
                  <a:off x="6681666" y="3095841"/>
                  <a:ext cx="61100" cy="52175"/>
                </a:xfrm>
                <a:custGeom>
                  <a:rect b="b" l="l" r="r" t="t"/>
                  <a:pathLst>
                    <a:path extrusionOk="0" h="2087" w="2444">
                      <a:moveTo>
                        <a:pt x="936" y="0"/>
                      </a:moveTo>
                      <a:cubicBezTo>
                        <a:pt x="562" y="0"/>
                        <a:pt x="220" y="138"/>
                        <a:pt x="120" y="496"/>
                      </a:cubicBezTo>
                      <a:cubicBezTo>
                        <a:pt x="1" y="764"/>
                        <a:pt x="1" y="1062"/>
                        <a:pt x="90" y="1331"/>
                      </a:cubicBezTo>
                      <a:cubicBezTo>
                        <a:pt x="150" y="1569"/>
                        <a:pt x="328" y="1778"/>
                        <a:pt x="537" y="1897"/>
                      </a:cubicBezTo>
                      <a:cubicBezTo>
                        <a:pt x="656" y="1956"/>
                        <a:pt x="746" y="2016"/>
                        <a:pt x="865" y="2046"/>
                      </a:cubicBezTo>
                      <a:cubicBezTo>
                        <a:pt x="966" y="2073"/>
                        <a:pt x="1071" y="2087"/>
                        <a:pt x="1175" y="2087"/>
                      </a:cubicBezTo>
                      <a:cubicBezTo>
                        <a:pt x="1408" y="2087"/>
                        <a:pt x="1642" y="2020"/>
                        <a:pt x="1848" y="1897"/>
                      </a:cubicBezTo>
                      <a:cubicBezTo>
                        <a:pt x="2265" y="1539"/>
                        <a:pt x="2444" y="764"/>
                        <a:pt x="1997" y="377"/>
                      </a:cubicBezTo>
                      <a:cubicBezTo>
                        <a:pt x="1781" y="161"/>
                        <a:pt x="1339" y="0"/>
                        <a:pt x="9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1682258" y="709762"/>
                  <a:ext cx="85575" cy="71000"/>
                </a:xfrm>
                <a:custGeom>
                  <a:rect b="b" l="l" r="r" t="t"/>
                  <a:pathLst>
                    <a:path extrusionOk="0" h="2840" w="3423">
                      <a:moveTo>
                        <a:pt x="1669" y="0"/>
                      </a:moveTo>
                      <a:cubicBezTo>
                        <a:pt x="1587" y="0"/>
                        <a:pt x="1505" y="8"/>
                        <a:pt x="1430" y="22"/>
                      </a:cubicBezTo>
                      <a:cubicBezTo>
                        <a:pt x="954" y="112"/>
                        <a:pt x="566" y="380"/>
                        <a:pt x="328" y="797"/>
                      </a:cubicBezTo>
                      <a:cubicBezTo>
                        <a:pt x="0" y="1482"/>
                        <a:pt x="268" y="2525"/>
                        <a:pt x="1043" y="2764"/>
                      </a:cubicBezTo>
                      <a:cubicBezTo>
                        <a:pt x="1201" y="2815"/>
                        <a:pt x="1386" y="2840"/>
                        <a:pt x="1581" y="2840"/>
                      </a:cubicBezTo>
                      <a:cubicBezTo>
                        <a:pt x="2413" y="2840"/>
                        <a:pt x="3423" y="2381"/>
                        <a:pt x="3278" y="1512"/>
                      </a:cubicBezTo>
                      <a:cubicBezTo>
                        <a:pt x="3218" y="1095"/>
                        <a:pt x="3069" y="738"/>
                        <a:pt x="2801" y="440"/>
                      </a:cubicBezTo>
                      <a:cubicBezTo>
                        <a:pt x="2563" y="201"/>
                        <a:pt x="2235" y="52"/>
                        <a:pt x="1907" y="22"/>
                      </a:cubicBezTo>
                      <a:cubicBezTo>
                        <a:pt x="1833" y="8"/>
                        <a:pt x="1751" y="0"/>
                        <a:pt x="166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4406220" y="594948"/>
                  <a:ext cx="77525" cy="64125"/>
                </a:xfrm>
                <a:custGeom>
                  <a:rect b="b" l="l" r="r" t="t"/>
                  <a:pathLst>
                    <a:path extrusionOk="0" h="2565" w="3101">
                      <a:moveTo>
                        <a:pt x="1531" y="1"/>
                      </a:moveTo>
                      <a:cubicBezTo>
                        <a:pt x="1460" y="1"/>
                        <a:pt x="1386" y="8"/>
                        <a:pt x="1311" y="23"/>
                      </a:cubicBezTo>
                      <a:cubicBezTo>
                        <a:pt x="894" y="83"/>
                        <a:pt x="507" y="351"/>
                        <a:pt x="298" y="738"/>
                      </a:cubicBezTo>
                      <a:cubicBezTo>
                        <a:pt x="0" y="1334"/>
                        <a:pt x="239" y="2287"/>
                        <a:pt x="954" y="2496"/>
                      </a:cubicBezTo>
                      <a:cubicBezTo>
                        <a:pt x="1096" y="2542"/>
                        <a:pt x="1264" y="2564"/>
                        <a:pt x="1441" y="2564"/>
                      </a:cubicBezTo>
                      <a:cubicBezTo>
                        <a:pt x="2188" y="2564"/>
                        <a:pt x="3100" y="2159"/>
                        <a:pt x="2980" y="1364"/>
                      </a:cubicBezTo>
                      <a:cubicBezTo>
                        <a:pt x="2950" y="1006"/>
                        <a:pt x="2801" y="649"/>
                        <a:pt x="2563" y="381"/>
                      </a:cubicBezTo>
                      <a:cubicBezTo>
                        <a:pt x="2324" y="172"/>
                        <a:pt x="2056" y="53"/>
                        <a:pt x="1728" y="23"/>
                      </a:cubicBezTo>
                      <a:cubicBezTo>
                        <a:pt x="1669" y="8"/>
                        <a:pt x="1602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1492320" y="2252786"/>
                  <a:ext cx="189925" cy="154525"/>
                </a:xfrm>
                <a:custGeom>
                  <a:rect b="b" l="l" r="r" t="t"/>
                  <a:pathLst>
                    <a:path extrusionOk="0" h="6181" w="7597">
                      <a:moveTo>
                        <a:pt x="3559" y="0"/>
                      </a:moveTo>
                      <a:cubicBezTo>
                        <a:pt x="3292" y="0"/>
                        <a:pt x="3026" y="34"/>
                        <a:pt x="2769" y="101"/>
                      </a:cubicBezTo>
                      <a:cubicBezTo>
                        <a:pt x="2442" y="160"/>
                        <a:pt x="2144" y="279"/>
                        <a:pt x="1846" y="428"/>
                      </a:cubicBezTo>
                      <a:cubicBezTo>
                        <a:pt x="952" y="905"/>
                        <a:pt x="326" y="1769"/>
                        <a:pt x="147" y="2782"/>
                      </a:cubicBezTo>
                      <a:cubicBezTo>
                        <a:pt x="1" y="4337"/>
                        <a:pt x="1182" y="6181"/>
                        <a:pt x="2868" y="6181"/>
                      </a:cubicBezTo>
                      <a:cubicBezTo>
                        <a:pt x="2895" y="6181"/>
                        <a:pt x="2921" y="6180"/>
                        <a:pt x="2948" y="6179"/>
                      </a:cubicBezTo>
                      <a:cubicBezTo>
                        <a:pt x="4796" y="6090"/>
                        <a:pt x="7597" y="4153"/>
                        <a:pt x="6524" y="2067"/>
                      </a:cubicBezTo>
                      <a:cubicBezTo>
                        <a:pt x="6166" y="1322"/>
                        <a:pt x="5600" y="697"/>
                        <a:pt x="4885" y="279"/>
                      </a:cubicBezTo>
                      <a:cubicBezTo>
                        <a:pt x="4457" y="93"/>
                        <a:pt x="4005" y="0"/>
                        <a:pt x="35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5596752" y="3919849"/>
                  <a:ext cx="163100" cy="132425"/>
                </a:xfrm>
                <a:custGeom>
                  <a:rect b="b" l="l" r="r" t="t"/>
                  <a:pathLst>
                    <a:path extrusionOk="0" h="5297" w="6524">
                      <a:moveTo>
                        <a:pt x="3019" y="1"/>
                      </a:moveTo>
                      <a:cubicBezTo>
                        <a:pt x="2799" y="1"/>
                        <a:pt x="2575" y="28"/>
                        <a:pt x="2352" y="81"/>
                      </a:cubicBezTo>
                      <a:cubicBezTo>
                        <a:pt x="2084" y="140"/>
                        <a:pt x="1815" y="230"/>
                        <a:pt x="1577" y="349"/>
                      </a:cubicBezTo>
                      <a:cubicBezTo>
                        <a:pt x="802" y="766"/>
                        <a:pt x="296" y="1511"/>
                        <a:pt x="147" y="2375"/>
                      </a:cubicBezTo>
                      <a:cubicBezTo>
                        <a:pt x="0" y="3692"/>
                        <a:pt x="1033" y="5297"/>
                        <a:pt x="2453" y="5297"/>
                      </a:cubicBezTo>
                      <a:cubicBezTo>
                        <a:pt x="2479" y="5297"/>
                        <a:pt x="2505" y="5296"/>
                        <a:pt x="2531" y="5295"/>
                      </a:cubicBezTo>
                      <a:cubicBezTo>
                        <a:pt x="4110" y="5236"/>
                        <a:pt x="6523" y="3567"/>
                        <a:pt x="5600" y="1779"/>
                      </a:cubicBezTo>
                      <a:cubicBezTo>
                        <a:pt x="5302" y="1124"/>
                        <a:pt x="4795" y="617"/>
                        <a:pt x="4169" y="260"/>
                      </a:cubicBezTo>
                      <a:cubicBezTo>
                        <a:pt x="3805" y="87"/>
                        <a:pt x="3417" y="1"/>
                        <a:pt x="301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22" name="Google Shape;22;p2"/>
              <p:cNvGrpSpPr/>
              <p:nvPr/>
            </p:nvGrpSpPr>
            <p:grpSpPr>
              <a:xfrm flipH="1">
                <a:off x="-1090162" y="-1293869"/>
                <a:ext cx="3061683" cy="3220448"/>
                <a:chOff x="7173820" y="-1293869"/>
                <a:chExt cx="3061683" cy="3220448"/>
              </a:xfrm>
            </p:grpSpPr>
            <p:grpSp>
              <p:nvGrpSpPr>
                <p:cNvPr id="23" name="Google Shape;23;p2"/>
                <p:cNvGrpSpPr/>
                <p:nvPr/>
              </p:nvGrpSpPr>
              <p:grpSpPr>
                <a:xfrm>
                  <a:off x="7173820" y="-1293869"/>
                  <a:ext cx="3061683" cy="3220448"/>
                  <a:chOff x="7173820" y="-1293869"/>
                  <a:chExt cx="3061683" cy="3220448"/>
                </a:xfrm>
              </p:grpSpPr>
              <p:sp>
                <p:nvSpPr>
                  <p:cNvPr id="24" name="Google Shape;24;p2"/>
                  <p:cNvSpPr/>
                  <p:nvPr/>
                </p:nvSpPr>
                <p:spPr>
                  <a:xfrm rot="-776719">
                    <a:off x="7447222" y="-1046817"/>
                    <a:ext cx="2514879" cy="2726346"/>
                  </a:xfrm>
                  <a:custGeom>
                    <a:rect b="b" l="l" r="r" t="t"/>
                    <a:pathLst>
                      <a:path extrusionOk="0" h="67670" w="62425">
                        <a:moveTo>
                          <a:pt x="42599" y="1"/>
                        </a:moveTo>
                        <a:cubicBezTo>
                          <a:pt x="33273" y="1"/>
                          <a:pt x="24436" y="5343"/>
                          <a:pt x="14889" y="5343"/>
                        </a:cubicBezTo>
                        <a:cubicBezTo>
                          <a:pt x="14388" y="5343"/>
                          <a:pt x="13885" y="5329"/>
                          <a:pt x="13379" y="5298"/>
                        </a:cubicBezTo>
                        <a:cubicBezTo>
                          <a:pt x="12134" y="5228"/>
                          <a:pt x="10849" y="5098"/>
                          <a:pt x="9587" y="5098"/>
                        </a:cubicBezTo>
                        <a:cubicBezTo>
                          <a:pt x="8161" y="5098"/>
                          <a:pt x="6763" y="5263"/>
                          <a:pt x="5483" y="5864"/>
                        </a:cubicBezTo>
                        <a:cubicBezTo>
                          <a:pt x="2831" y="7085"/>
                          <a:pt x="1252" y="9946"/>
                          <a:pt x="567" y="12806"/>
                        </a:cubicBezTo>
                        <a:cubicBezTo>
                          <a:pt x="1" y="15279"/>
                          <a:pt x="1" y="17812"/>
                          <a:pt x="537" y="20285"/>
                        </a:cubicBezTo>
                        <a:cubicBezTo>
                          <a:pt x="1461" y="24695"/>
                          <a:pt x="3993" y="28598"/>
                          <a:pt x="7658" y="31221"/>
                        </a:cubicBezTo>
                        <a:cubicBezTo>
                          <a:pt x="13350" y="35184"/>
                          <a:pt x="21603" y="35958"/>
                          <a:pt x="25209" y="41918"/>
                        </a:cubicBezTo>
                        <a:cubicBezTo>
                          <a:pt x="27801" y="46208"/>
                          <a:pt x="26937" y="51721"/>
                          <a:pt x="28337" y="56518"/>
                        </a:cubicBezTo>
                        <a:cubicBezTo>
                          <a:pt x="30524" y="64017"/>
                          <a:pt x="36902" y="67669"/>
                          <a:pt x="43484" y="67669"/>
                        </a:cubicBezTo>
                        <a:cubicBezTo>
                          <a:pt x="49010" y="67669"/>
                          <a:pt x="54680" y="65095"/>
                          <a:pt x="58134" y="60064"/>
                        </a:cubicBezTo>
                        <a:cubicBezTo>
                          <a:pt x="61531" y="55117"/>
                          <a:pt x="62425" y="48622"/>
                          <a:pt x="60875" y="42841"/>
                        </a:cubicBezTo>
                        <a:cubicBezTo>
                          <a:pt x="59713" y="38521"/>
                          <a:pt x="57300" y="34647"/>
                          <a:pt x="56108" y="30356"/>
                        </a:cubicBezTo>
                        <a:cubicBezTo>
                          <a:pt x="55274" y="27436"/>
                          <a:pt x="55005" y="24367"/>
                          <a:pt x="55363" y="21358"/>
                        </a:cubicBezTo>
                        <a:cubicBezTo>
                          <a:pt x="55840" y="16888"/>
                          <a:pt x="57598" y="12270"/>
                          <a:pt x="56197" y="7979"/>
                        </a:cubicBezTo>
                        <a:cubicBezTo>
                          <a:pt x="54767" y="3599"/>
                          <a:pt x="50208" y="828"/>
                          <a:pt x="45649" y="202"/>
                        </a:cubicBezTo>
                        <a:cubicBezTo>
                          <a:pt x="44626" y="63"/>
                          <a:pt x="43609" y="1"/>
                          <a:pt x="4259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grpSp>
                <p:nvGrpSpPr>
                  <p:cNvPr id="25" name="Google Shape;25;p2"/>
                  <p:cNvGrpSpPr/>
                  <p:nvPr/>
                </p:nvGrpSpPr>
                <p:grpSpPr>
                  <a:xfrm rot="8100000">
                    <a:off x="8939114" y="1159920"/>
                    <a:ext cx="70212" cy="266577"/>
                    <a:chOff x="5735123" y="3863031"/>
                    <a:chExt cx="70213" cy="266579"/>
                  </a:xfrm>
                </p:grpSpPr>
                <p:sp>
                  <p:nvSpPr>
                    <p:cNvPr id="26" name="Google Shape;26;p2"/>
                    <p:cNvSpPr/>
                    <p:nvPr/>
                  </p:nvSpPr>
                  <p:spPr>
                    <a:xfrm>
                      <a:off x="5744701" y="3863031"/>
                      <a:ext cx="60635" cy="166844"/>
                    </a:xfrm>
                    <a:custGeom>
                      <a:rect b="b" l="l" r="r" t="t"/>
                      <a:pathLst>
                        <a:path extrusionOk="0" h="6480" w="2355">
                          <a:moveTo>
                            <a:pt x="880" y="0"/>
                          </a:moveTo>
                          <a:cubicBezTo>
                            <a:pt x="827" y="0"/>
                            <a:pt x="773" y="6"/>
                            <a:pt x="716" y="19"/>
                          </a:cubicBezTo>
                          <a:cubicBezTo>
                            <a:pt x="298" y="93"/>
                            <a:pt x="135" y="436"/>
                            <a:pt x="90" y="823"/>
                          </a:cubicBezTo>
                          <a:cubicBezTo>
                            <a:pt x="60" y="1077"/>
                            <a:pt x="60" y="1330"/>
                            <a:pt x="75" y="1583"/>
                          </a:cubicBezTo>
                          <a:cubicBezTo>
                            <a:pt x="135" y="2581"/>
                            <a:pt x="120" y="3564"/>
                            <a:pt x="30" y="4548"/>
                          </a:cubicBezTo>
                          <a:cubicBezTo>
                            <a:pt x="1" y="4905"/>
                            <a:pt x="15" y="5278"/>
                            <a:pt x="60" y="5635"/>
                          </a:cubicBezTo>
                          <a:cubicBezTo>
                            <a:pt x="120" y="6067"/>
                            <a:pt x="343" y="6410"/>
                            <a:pt x="805" y="6470"/>
                          </a:cubicBezTo>
                          <a:cubicBezTo>
                            <a:pt x="850" y="6476"/>
                            <a:pt x="895" y="6479"/>
                            <a:pt x="939" y="6479"/>
                          </a:cubicBezTo>
                          <a:cubicBezTo>
                            <a:pt x="1309" y="6479"/>
                            <a:pt x="1655" y="6262"/>
                            <a:pt x="1788" y="5903"/>
                          </a:cubicBezTo>
                          <a:cubicBezTo>
                            <a:pt x="1937" y="5620"/>
                            <a:pt x="2056" y="5308"/>
                            <a:pt x="2131" y="4995"/>
                          </a:cubicBezTo>
                          <a:cubicBezTo>
                            <a:pt x="2354" y="3654"/>
                            <a:pt x="2265" y="2268"/>
                            <a:pt x="1848" y="972"/>
                          </a:cubicBezTo>
                          <a:cubicBezTo>
                            <a:pt x="1788" y="838"/>
                            <a:pt x="1729" y="689"/>
                            <a:pt x="1669" y="555"/>
                          </a:cubicBezTo>
                          <a:cubicBezTo>
                            <a:pt x="1439" y="223"/>
                            <a:pt x="1198" y="0"/>
                            <a:pt x="880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" name="Google Shape;27;p2"/>
                    <p:cNvSpPr/>
                    <p:nvPr/>
                  </p:nvSpPr>
                  <p:spPr>
                    <a:xfrm>
                      <a:off x="5735123" y="4069722"/>
                      <a:ext cx="48354" cy="59889"/>
                    </a:xfrm>
                    <a:custGeom>
                      <a:rect b="b" l="l" r="r" t="t"/>
                      <a:pathLst>
                        <a:path extrusionOk="0" h="2326" w="1878">
                          <a:moveTo>
                            <a:pt x="1026" y="0"/>
                          </a:moveTo>
                          <a:cubicBezTo>
                            <a:pt x="855" y="0"/>
                            <a:pt x="683" y="69"/>
                            <a:pt x="551" y="214"/>
                          </a:cubicBezTo>
                          <a:cubicBezTo>
                            <a:pt x="164" y="617"/>
                            <a:pt x="0" y="1168"/>
                            <a:pt x="89" y="1719"/>
                          </a:cubicBezTo>
                          <a:cubicBezTo>
                            <a:pt x="132" y="2084"/>
                            <a:pt x="447" y="2326"/>
                            <a:pt x="781" y="2326"/>
                          </a:cubicBezTo>
                          <a:cubicBezTo>
                            <a:pt x="910" y="2326"/>
                            <a:pt x="1042" y="2290"/>
                            <a:pt x="1162" y="2211"/>
                          </a:cubicBezTo>
                          <a:cubicBezTo>
                            <a:pt x="1639" y="1913"/>
                            <a:pt x="1877" y="795"/>
                            <a:pt x="1579" y="319"/>
                          </a:cubicBezTo>
                          <a:cubicBezTo>
                            <a:pt x="1454" y="111"/>
                            <a:pt x="1242" y="0"/>
                            <a:pt x="1026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sp>
              <p:nvSpPr>
                <p:cNvPr id="28" name="Google Shape;28;p2"/>
                <p:cNvSpPr/>
                <p:nvPr/>
              </p:nvSpPr>
              <p:spPr>
                <a:xfrm>
                  <a:off x="7473594" y="-605030"/>
                  <a:ext cx="2462130" cy="2355434"/>
                </a:xfrm>
                <a:custGeom>
                  <a:rect b="b" l="l" r="r" t="t"/>
                  <a:pathLst>
                    <a:path extrusionOk="0" fill="none" h="58462" w="61114">
                      <a:moveTo>
                        <a:pt x="2920" y="14929"/>
                      </a:moveTo>
                      <a:cubicBezTo>
                        <a:pt x="4231" y="18594"/>
                        <a:pt x="7479" y="21216"/>
                        <a:pt x="10995" y="22825"/>
                      </a:cubicBezTo>
                      <a:cubicBezTo>
                        <a:pt x="13617" y="24047"/>
                        <a:pt x="16478" y="24821"/>
                        <a:pt x="18951" y="26341"/>
                      </a:cubicBezTo>
                      <a:cubicBezTo>
                        <a:pt x="22735" y="28695"/>
                        <a:pt x="25298" y="32598"/>
                        <a:pt x="25953" y="37008"/>
                      </a:cubicBezTo>
                      <a:cubicBezTo>
                        <a:pt x="26340" y="39600"/>
                        <a:pt x="26013" y="42223"/>
                        <a:pt x="26251" y="44815"/>
                      </a:cubicBezTo>
                      <a:cubicBezTo>
                        <a:pt x="26579" y="48778"/>
                        <a:pt x="28277" y="52741"/>
                        <a:pt x="31495" y="55065"/>
                      </a:cubicBezTo>
                      <a:cubicBezTo>
                        <a:pt x="33641" y="56614"/>
                        <a:pt x="36263" y="57359"/>
                        <a:pt x="38885" y="57627"/>
                      </a:cubicBezTo>
                      <a:cubicBezTo>
                        <a:pt x="46185" y="58462"/>
                        <a:pt x="54320" y="55601"/>
                        <a:pt x="57925" y="49195"/>
                      </a:cubicBezTo>
                      <a:cubicBezTo>
                        <a:pt x="61113" y="43474"/>
                        <a:pt x="60160" y="36412"/>
                        <a:pt x="58580" y="30066"/>
                      </a:cubicBezTo>
                      <a:cubicBezTo>
                        <a:pt x="57001" y="23749"/>
                        <a:pt x="54856" y="17253"/>
                        <a:pt x="55899" y="10817"/>
                      </a:cubicBezTo>
                      <a:cubicBezTo>
                        <a:pt x="56286" y="8612"/>
                        <a:pt x="56971" y="6348"/>
                        <a:pt x="56227" y="4232"/>
                      </a:cubicBezTo>
                      <a:cubicBezTo>
                        <a:pt x="55213" y="1342"/>
                        <a:pt x="51757" y="1"/>
                        <a:pt x="48688" y="239"/>
                      </a:cubicBezTo>
                      <a:cubicBezTo>
                        <a:pt x="45619" y="448"/>
                        <a:pt x="42788" y="1818"/>
                        <a:pt x="39838" y="2712"/>
                      </a:cubicBezTo>
                      <a:cubicBezTo>
                        <a:pt x="35488" y="4023"/>
                        <a:pt x="30870" y="4292"/>
                        <a:pt x="26370" y="3517"/>
                      </a:cubicBezTo>
                      <a:cubicBezTo>
                        <a:pt x="22556" y="2861"/>
                        <a:pt x="18862" y="1431"/>
                        <a:pt x="14958" y="1103"/>
                      </a:cubicBezTo>
                      <a:cubicBezTo>
                        <a:pt x="7420" y="537"/>
                        <a:pt x="0" y="6765"/>
                        <a:pt x="2920" y="14929"/>
                      </a:cubicBezTo>
                      <a:close/>
                    </a:path>
                  </a:pathLst>
                </a:custGeom>
                <a:noFill/>
                <a:ln cap="flat" cmpd="sng" w="19050">
                  <a:solidFill>
                    <a:schemeClr val="accent1"/>
                  </a:solidFill>
                  <a:prstDash val="solid"/>
                  <a:miter lim="29796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29" name="Google Shape;29;p2"/>
                <p:cNvGrpSpPr/>
                <p:nvPr/>
              </p:nvGrpSpPr>
              <p:grpSpPr>
                <a:xfrm rot="-3298310">
                  <a:off x="8268470" y="-365522"/>
                  <a:ext cx="781177" cy="840852"/>
                  <a:chOff x="8604632" y="-457076"/>
                  <a:chExt cx="781149" cy="840821"/>
                </a:xfrm>
              </p:grpSpPr>
              <p:sp>
                <p:nvSpPr>
                  <p:cNvPr id="30" name="Google Shape;30;p2"/>
                  <p:cNvSpPr/>
                  <p:nvPr/>
                </p:nvSpPr>
                <p:spPr>
                  <a:xfrm>
                    <a:off x="8617645" y="162156"/>
                    <a:ext cx="91775" cy="76632"/>
                  </a:xfrm>
                  <a:custGeom>
                    <a:rect b="b" l="l" r="r" t="t"/>
                    <a:pathLst>
                      <a:path extrusionOk="0" h="1902" w="2278">
                        <a:moveTo>
                          <a:pt x="958" y="0"/>
                        </a:moveTo>
                        <a:cubicBezTo>
                          <a:pt x="479" y="0"/>
                          <a:pt x="1" y="856"/>
                          <a:pt x="362" y="1556"/>
                        </a:cubicBezTo>
                        <a:cubicBezTo>
                          <a:pt x="486" y="1794"/>
                          <a:pt x="716" y="1901"/>
                          <a:pt x="956" y="1901"/>
                        </a:cubicBezTo>
                        <a:cubicBezTo>
                          <a:pt x="1585" y="1901"/>
                          <a:pt x="2278" y="1169"/>
                          <a:pt x="1286" y="155"/>
                        </a:cubicBezTo>
                        <a:cubicBezTo>
                          <a:pt x="1184" y="47"/>
                          <a:pt x="1071" y="0"/>
                          <a:pt x="9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1" name="Google Shape;31;p2"/>
                  <p:cNvSpPr/>
                  <p:nvPr/>
                </p:nvSpPr>
                <p:spPr>
                  <a:xfrm>
                    <a:off x="8805309" y="295309"/>
                    <a:ext cx="134480" cy="88437"/>
                  </a:xfrm>
                  <a:custGeom>
                    <a:rect b="b" l="l" r="r" t="t"/>
                    <a:pathLst>
                      <a:path extrusionOk="0" h="2195" w="3338">
                        <a:moveTo>
                          <a:pt x="1367" y="1"/>
                        </a:moveTo>
                        <a:cubicBezTo>
                          <a:pt x="636" y="1"/>
                          <a:pt x="0" y="1354"/>
                          <a:pt x="1008" y="2035"/>
                        </a:cubicBezTo>
                        <a:cubicBezTo>
                          <a:pt x="1183" y="2145"/>
                          <a:pt x="1368" y="2194"/>
                          <a:pt x="1547" y="2194"/>
                        </a:cubicBezTo>
                        <a:cubicBezTo>
                          <a:pt x="2524" y="2194"/>
                          <a:pt x="3337" y="744"/>
                          <a:pt x="1574" y="38"/>
                        </a:cubicBezTo>
                        <a:cubicBezTo>
                          <a:pt x="1505" y="13"/>
                          <a:pt x="1436" y="1"/>
                          <a:pt x="136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2" name="Google Shape;32;p2"/>
                  <p:cNvSpPr/>
                  <p:nvPr/>
                </p:nvSpPr>
                <p:spPr>
                  <a:xfrm>
                    <a:off x="8604632" y="-232871"/>
                    <a:ext cx="102935" cy="110677"/>
                  </a:xfrm>
                  <a:custGeom>
                    <a:rect b="b" l="l" r="r" t="t"/>
                    <a:pathLst>
                      <a:path extrusionOk="0" h="2747" w="2555">
                        <a:moveTo>
                          <a:pt x="1324" y="1"/>
                        </a:moveTo>
                        <a:cubicBezTo>
                          <a:pt x="1290" y="1"/>
                          <a:pt x="1255" y="3"/>
                          <a:pt x="1222" y="8"/>
                        </a:cubicBezTo>
                        <a:cubicBezTo>
                          <a:pt x="149" y="127"/>
                          <a:pt x="0" y="991"/>
                          <a:pt x="179" y="2154"/>
                        </a:cubicBezTo>
                        <a:cubicBezTo>
                          <a:pt x="255" y="2576"/>
                          <a:pt x="551" y="2746"/>
                          <a:pt x="905" y="2746"/>
                        </a:cubicBezTo>
                        <a:cubicBezTo>
                          <a:pt x="1524" y="2746"/>
                          <a:pt x="2319" y="2224"/>
                          <a:pt x="2414" y="1617"/>
                        </a:cubicBezTo>
                        <a:cubicBezTo>
                          <a:pt x="2554" y="690"/>
                          <a:pt x="1899" y="1"/>
                          <a:pt x="132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3" name="Google Shape;33;p2"/>
                  <p:cNvSpPr/>
                  <p:nvPr/>
                </p:nvSpPr>
                <p:spPr>
                  <a:xfrm>
                    <a:off x="8790684" y="-457076"/>
                    <a:ext cx="142376" cy="145729"/>
                  </a:xfrm>
                  <a:custGeom>
                    <a:rect b="b" l="l" r="r" t="t"/>
                    <a:pathLst>
                      <a:path extrusionOk="0" h="3617" w="3534">
                        <a:moveTo>
                          <a:pt x="1139" y="0"/>
                        </a:moveTo>
                        <a:cubicBezTo>
                          <a:pt x="1127" y="0"/>
                          <a:pt x="1115" y="1"/>
                          <a:pt x="1103" y="1"/>
                        </a:cubicBezTo>
                        <a:cubicBezTo>
                          <a:pt x="60" y="61"/>
                          <a:pt x="1" y="1193"/>
                          <a:pt x="150" y="1849"/>
                        </a:cubicBezTo>
                        <a:cubicBezTo>
                          <a:pt x="292" y="2467"/>
                          <a:pt x="947" y="3616"/>
                          <a:pt x="1766" y="3616"/>
                        </a:cubicBezTo>
                        <a:cubicBezTo>
                          <a:pt x="1974" y="3616"/>
                          <a:pt x="2191" y="3543"/>
                          <a:pt x="2414" y="3368"/>
                        </a:cubicBezTo>
                        <a:cubicBezTo>
                          <a:pt x="3533" y="2514"/>
                          <a:pt x="2178" y="0"/>
                          <a:pt x="113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4" name="Google Shape;34;p2"/>
                  <p:cNvSpPr/>
                  <p:nvPr/>
                </p:nvSpPr>
                <p:spPr>
                  <a:xfrm>
                    <a:off x="9263669" y="116510"/>
                    <a:ext cx="122111" cy="129170"/>
                  </a:xfrm>
                  <a:custGeom>
                    <a:rect b="b" l="l" r="r" t="t"/>
                    <a:pathLst>
                      <a:path extrusionOk="0" h="3206" w="3031">
                        <a:moveTo>
                          <a:pt x="1533" y="0"/>
                        </a:moveTo>
                        <a:cubicBezTo>
                          <a:pt x="1499" y="0"/>
                          <a:pt x="1464" y="3"/>
                          <a:pt x="1431" y="7"/>
                        </a:cubicBezTo>
                        <a:cubicBezTo>
                          <a:pt x="179" y="186"/>
                          <a:pt x="0" y="1169"/>
                          <a:pt x="239" y="2510"/>
                        </a:cubicBezTo>
                        <a:cubicBezTo>
                          <a:pt x="325" y="3006"/>
                          <a:pt x="666" y="3206"/>
                          <a:pt x="1075" y="3206"/>
                        </a:cubicBezTo>
                        <a:cubicBezTo>
                          <a:pt x="1795" y="3206"/>
                          <a:pt x="2728" y="2587"/>
                          <a:pt x="2861" y="1884"/>
                        </a:cubicBezTo>
                        <a:cubicBezTo>
                          <a:pt x="3031" y="808"/>
                          <a:pt x="2204" y="0"/>
                          <a:pt x="153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5" name="Google Shape;35;p2"/>
                  <p:cNvSpPr/>
                  <p:nvPr/>
                </p:nvSpPr>
                <p:spPr>
                  <a:xfrm>
                    <a:off x="8937495" y="-208053"/>
                    <a:ext cx="179763" cy="162570"/>
                  </a:xfrm>
                  <a:custGeom>
                    <a:rect b="b" l="l" r="r" t="t"/>
                    <a:pathLst>
                      <a:path extrusionOk="0" h="4035" w="4462">
                        <a:moveTo>
                          <a:pt x="2115" y="0"/>
                        </a:moveTo>
                        <a:cubicBezTo>
                          <a:pt x="1605" y="0"/>
                          <a:pt x="1084" y="161"/>
                          <a:pt x="737" y="495"/>
                        </a:cubicBezTo>
                        <a:cubicBezTo>
                          <a:pt x="1" y="1202"/>
                          <a:pt x="1201" y="4035"/>
                          <a:pt x="2498" y="4035"/>
                        </a:cubicBezTo>
                        <a:cubicBezTo>
                          <a:pt x="2566" y="4035"/>
                          <a:pt x="2635" y="4027"/>
                          <a:pt x="2703" y="4011"/>
                        </a:cubicBezTo>
                        <a:cubicBezTo>
                          <a:pt x="4074" y="3713"/>
                          <a:pt x="4461" y="2163"/>
                          <a:pt x="3597" y="703"/>
                        </a:cubicBezTo>
                        <a:cubicBezTo>
                          <a:pt x="3351" y="243"/>
                          <a:pt x="2741" y="0"/>
                          <a:pt x="2115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6" name="Google Shape;36;p2"/>
                  <p:cNvSpPr/>
                  <p:nvPr/>
                </p:nvSpPr>
                <p:spPr>
                  <a:xfrm>
                    <a:off x="8990474" y="198053"/>
                    <a:ext cx="112040" cy="93795"/>
                  </a:xfrm>
                  <a:custGeom>
                    <a:rect b="b" l="l" r="r" t="t"/>
                    <a:pathLst>
                      <a:path extrusionOk="0" h="2328" w="2781">
                        <a:moveTo>
                          <a:pt x="1169" y="1"/>
                        </a:moveTo>
                        <a:cubicBezTo>
                          <a:pt x="583" y="1"/>
                          <a:pt x="0" y="1047"/>
                          <a:pt x="435" y="1916"/>
                        </a:cubicBezTo>
                        <a:cubicBezTo>
                          <a:pt x="589" y="2200"/>
                          <a:pt x="868" y="2328"/>
                          <a:pt x="1157" y="2328"/>
                        </a:cubicBezTo>
                        <a:cubicBezTo>
                          <a:pt x="1929" y="2328"/>
                          <a:pt x="2781" y="1423"/>
                          <a:pt x="1567" y="188"/>
                        </a:cubicBezTo>
                        <a:cubicBezTo>
                          <a:pt x="1443" y="58"/>
                          <a:pt x="1306" y="1"/>
                          <a:pt x="116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7" name="Google Shape;37;p2"/>
                  <p:cNvSpPr/>
                  <p:nvPr/>
                </p:nvSpPr>
                <p:spPr>
                  <a:xfrm>
                    <a:off x="8799628" y="-25507"/>
                    <a:ext cx="134157" cy="87510"/>
                  </a:xfrm>
                  <a:custGeom>
                    <a:rect b="b" l="l" r="r" t="t"/>
                    <a:pathLst>
                      <a:path extrusionOk="0" h="2172" w="3330">
                        <a:moveTo>
                          <a:pt x="1341" y="1"/>
                        </a:moveTo>
                        <a:cubicBezTo>
                          <a:pt x="617" y="1"/>
                          <a:pt x="1" y="1337"/>
                          <a:pt x="1000" y="2012"/>
                        </a:cubicBezTo>
                        <a:cubicBezTo>
                          <a:pt x="1176" y="2123"/>
                          <a:pt x="1360" y="2172"/>
                          <a:pt x="1539" y="2172"/>
                        </a:cubicBezTo>
                        <a:cubicBezTo>
                          <a:pt x="2517" y="2172"/>
                          <a:pt x="3329" y="726"/>
                          <a:pt x="1566" y="46"/>
                        </a:cubicBezTo>
                        <a:cubicBezTo>
                          <a:pt x="1491" y="15"/>
                          <a:pt x="1415" y="1"/>
                          <a:pt x="13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38" name="Google Shape;38;p2"/>
              <p:cNvGrpSpPr/>
              <p:nvPr/>
            </p:nvGrpSpPr>
            <p:grpSpPr>
              <a:xfrm flipH="1" rot="-2996445">
                <a:off x="8732148" y="1748959"/>
                <a:ext cx="740371" cy="757532"/>
                <a:chOff x="4391775" y="4244400"/>
                <a:chExt cx="715125" cy="731700"/>
              </a:xfrm>
            </p:grpSpPr>
            <p:sp>
              <p:nvSpPr>
                <p:cNvPr id="39" name="Google Shape;39;p2"/>
                <p:cNvSpPr/>
                <p:nvPr/>
              </p:nvSpPr>
              <p:spPr>
                <a:xfrm>
                  <a:off x="4391775" y="4244400"/>
                  <a:ext cx="715125" cy="731700"/>
                </a:xfrm>
                <a:custGeom>
                  <a:rect b="b" l="l" r="r" t="t"/>
                  <a:pathLst>
                    <a:path extrusionOk="0" h="29268" w="28605">
                      <a:moveTo>
                        <a:pt x="15770" y="550"/>
                      </a:moveTo>
                      <a:cubicBezTo>
                        <a:pt x="16901" y="550"/>
                        <a:pt x="18030" y="688"/>
                        <a:pt x="19130" y="988"/>
                      </a:cubicBezTo>
                      <a:cubicBezTo>
                        <a:pt x="27056" y="3134"/>
                        <a:pt x="28605" y="12907"/>
                        <a:pt x="26758" y="19820"/>
                      </a:cubicBezTo>
                      <a:cubicBezTo>
                        <a:pt x="26311" y="21548"/>
                        <a:pt x="25625" y="23217"/>
                        <a:pt x="24731" y="24766"/>
                      </a:cubicBezTo>
                      <a:cubicBezTo>
                        <a:pt x="24106" y="25809"/>
                        <a:pt x="23331" y="26912"/>
                        <a:pt x="22288" y="27597"/>
                      </a:cubicBezTo>
                      <a:cubicBezTo>
                        <a:pt x="21692" y="27954"/>
                        <a:pt x="21007" y="28163"/>
                        <a:pt x="20292" y="28252"/>
                      </a:cubicBezTo>
                      <a:cubicBezTo>
                        <a:pt x="19308" y="28431"/>
                        <a:pt x="18355" y="28550"/>
                        <a:pt x="17372" y="28640"/>
                      </a:cubicBezTo>
                      <a:cubicBezTo>
                        <a:pt x="16627" y="28703"/>
                        <a:pt x="15862" y="28738"/>
                        <a:pt x="15089" y="28738"/>
                      </a:cubicBezTo>
                      <a:cubicBezTo>
                        <a:pt x="10415" y="28738"/>
                        <a:pt x="5434" y="27452"/>
                        <a:pt x="2801" y="23336"/>
                      </a:cubicBezTo>
                      <a:cubicBezTo>
                        <a:pt x="2364" y="22665"/>
                        <a:pt x="2012" y="21966"/>
                        <a:pt x="1746" y="21239"/>
                      </a:cubicBezTo>
                      <a:lnTo>
                        <a:pt x="1746" y="21239"/>
                      </a:lnTo>
                      <a:cubicBezTo>
                        <a:pt x="1307" y="19763"/>
                        <a:pt x="1072" y="18286"/>
                        <a:pt x="983" y="16751"/>
                      </a:cubicBezTo>
                      <a:cubicBezTo>
                        <a:pt x="745" y="13682"/>
                        <a:pt x="1103" y="10464"/>
                        <a:pt x="2622" y="7752"/>
                      </a:cubicBezTo>
                      <a:cubicBezTo>
                        <a:pt x="4231" y="4832"/>
                        <a:pt x="7151" y="2806"/>
                        <a:pt x="10191" y="1614"/>
                      </a:cubicBezTo>
                      <a:cubicBezTo>
                        <a:pt x="11966" y="942"/>
                        <a:pt x="13870" y="550"/>
                        <a:pt x="15770" y="550"/>
                      </a:cubicBezTo>
                      <a:close/>
                      <a:moveTo>
                        <a:pt x="15687" y="0"/>
                      </a:moveTo>
                      <a:cubicBezTo>
                        <a:pt x="14592" y="0"/>
                        <a:pt x="13493" y="128"/>
                        <a:pt x="12425" y="363"/>
                      </a:cubicBezTo>
                      <a:cubicBezTo>
                        <a:pt x="9267" y="1078"/>
                        <a:pt x="6049" y="2746"/>
                        <a:pt x="3874" y="5190"/>
                      </a:cubicBezTo>
                      <a:cubicBezTo>
                        <a:pt x="119" y="9391"/>
                        <a:pt x="0" y="15827"/>
                        <a:pt x="1401" y="20982"/>
                      </a:cubicBezTo>
                      <a:cubicBezTo>
                        <a:pt x="1430" y="21101"/>
                        <a:pt x="1460" y="21220"/>
                        <a:pt x="1490" y="21340"/>
                      </a:cubicBezTo>
                      <a:cubicBezTo>
                        <a:pt x="1505" y="21394"/>
                        <a:pt x="1525" y="21439"/>
                        <a:pt x="1548" y="21472"/>
                      </a:cubicBezTo>
                      <a:lnTo>
                        <a:pt x="1548" y="21472"/>
                      </a:lnTo>
                      <a:cubicBezTo>
                        <a:pt x="2629" y="24299"/>
                        <a:pt x="4762" y="26594"/>
                        <a:pt x="7509" y="27805"/>
                      </a:cubicBezTo>
                      <a:cubicBezTo>
                        <a:pt x="9968" y="28920"/>
                        <a:pt x="12700" y="29267"/>
                        <a:pt x="15365" y="29267"/>
                      </a:cubicBezTo>
                      <a:cubicBezTo>
                        <a:pt x="15478" y="29267"/>
                        <a:pt x="15591" y="29267"/>
                        <a:pt x="15703" y="29265"/>
                      </a:cubicBezTo>
                      <a:cubicBezTo>
                        <a:pt x="17699" y="29265"/>
                        <a:pt x="19696" y="28997"/>
                        <a:pt x="21603" y="28521"/>
                      </a:cubicBezTo>
                      <a:cubicBezTo>
                        <a:pt x="22586" y="28252"/>
                        <a:pt x="23361" y="27478"/>
                        <a:pt x="23957" y="26703"/>
                      </a:cubicBezTo>
                      <a:cubicBezTo>
                        <a:pt x="24970" y="25392"/>
                        <a:pt x="25774" y="23932"/>
                        <a:pt x="26340" y="22353"/>
                      </a:cubicBezTo>
                      <a:cubicBezTo>
                        <a:pt x="27920" y="18270"/>
                        <a:pt x="28218" y="13771"/>
                        <a:pt x="27145" y="9510"/>
                      </a:cubicBezTo>
                      <a:cubicBezTo>
                        <a:pt x="26281" y="6143"/>
                        <a:pt x="24463" y="3015"/>
                        <a:pt x="21335" y="1346"/>
                      </a:cubicBezTo>
                      <a:cubicBezTo>
                        <a:pt x="19595" y="409"/>
                        <a:pt x="17647" y="0"/>
                        <a:pt x="156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0" name="Google Shape;40;p2"/>
                <p:cNvSpPr/>
                <p:nvPr/>
              </p:nvSpPr>
              <p:spPr>
                <a:xfrm>
                  <a:off x="4434225" y="4314550"/>
                  <a:ext cx="592225" cy="558725"/>
                </a:xfrm>
                <a:custGeom>
                  <a:rect b="b" l="l" r="r" t="t"/>
                  <a:pathLst>
                    <a:path extrusionOk="0" h="22349" w="23689">
                      <a:moveTo>
                        <a:pt x="12524" y="547"/>
                      </a:moveTo>
                      <a:cubicBezTo>
                        <a:pt x="12794" y="547"/>
                        <a:pt x="13064" y="585"/>
                        <a:pt x="13320" y="656"/>
                      </a:cubicBezTo>
                      <a:cubicBezTo>
                        <a:pt x="13916" y="864"/>
                        <a:pt x="14512" y="1073"/>
                        <a:pt x="15108" y="1341"/>
                      </a:cubicBezTo>
                      <a:cubicBezTo>
                        <a:pt x="18773" y="2980"/>
                        <a:pt x="22914" y="6019"/>
                        <a:pt x="23093" y="10429"/>
                      </a:cubicBezTo>
                      <a:cubicBezTo>
                        <a:pt x="23122" y="11027"/>
                        <a:pt x="23068" y="11653"/>
                        <a:pt x="22959" y="12253"/>
                      </a:cubicBezTo>
                      <a:lnTo>
                        <a:pt x="22959" y="12253"/>
                      </a:lnTo>
                      <a:cubicBezTo>
                        <a:pt x="22942" y="12268"/>
                        <a:pt x="22927" y="12294"/>
                        <a:pt x="22914" y="12336"/>
                      </a:cubicBezTo>
                      <a:cubicBezTo>
                        <a:pt x="22646" y="13349"/>
                        <a:pt x="22259" y="14302"/>
                        <a:pt x="21782" y="15226"/>
                      </a:cubicBezTo>
                      <a:cubicBezTo>
                        <a:pt x="20888" y="17193"/>
                        <a:pt x="19517" y="18861"/>
                        <a:pt x="17789" y="20172"/>
                      </a:cubicBezTo>
                      <a:cubicBezTo>
                        <a:pt x="16182" y="21320"/>
                        <a:pt x="14240" y="21778"/>
                        <a:pt x="12274" y="21778"/>
                      </a:cubicBezTo>
                      <a:cubicBezTo>
                        <a:pt x="11688" y="21778"/>
                        <a:pt x="11100" y="21737"/>
                        <a:pt x="10519" y="21662"/>
                      </a:cubicBezTo>
                      <a:cubicBezTo>
                        <a:pt x="8016" y="21305"/>
                        <a:pt x="5602" y="20262"/>
                        <a:pt x="3934" y="18385"/>
                      </a:cubicBezTo>
                      <a:cubicBezTo>
                        <a:pt x="1" y="14004"/>
                        <a:pt x="2861" y="7449"/>
                        <a:pt x="6526" y="3874"/>
                      </a:cubicBezTo>
                      <a:cubicBezTo>
                        <a:pt x="7956" y="2503"/>
                        <a:pt x="9714" y="1192"/>
                        <a:pt x="11651" y="685"/>
                      </a:cubicBezTo>
                      <a:cubicBezTo>
                        <a:pt x="11931" y="592"/>
                        <a:pt x="12228" y="547"/>
                        <a:pt x="12524" y="547"/>
                      </a:cubicBezTo>
                      <a:close/>
                      <a:moveTo>
                        <a:pt x="12634" y="0"/>
                      </a:moveTo>
                      <a:cubicBezTo>
                        <a:pt x="11889" y="0"/>
                        <a:pt x="11145" y="179"/>
                        <a:pt x="10459" y="536"/>
                      </a:cubicBezTo>
                      <a:cubicBezTo>
                        <a:pt x="9506" y="954"/>
                        <a:pt x="8612" y="1490"/>
                        <a:pt x="7778" y="2145"/>
                      </a:cubicBezTo>
                      <a:cubicBezTo>
                        <a:pt x="5573" y="3814"/>
                        <a:pt x="3844" y="6019"/>
                        <a:pt x="2772" y="8552"/>
                      </a:cubicBezTo>
                      <a:cubicBezTo>
                        <a:pt x="1699" y="11144"/>
                        <a:pt x="1282" y="14124"/>
                        <a:pt x="2474" y="16776"/>
                      </a:cubicBezTo>
                      <a:cubicBezTo>
                        <a:pt x="3546" y="19070"/>
                        <a:pt x="5662" y="20709"/>
                        <a:pt x="8016" y="21543"/>
                      </a:cubicBezTo>
                      <a:cubicBezTo>
                        <a:pt x="9374" y="22056"/>
                        <a:pt x="10907" y="22349"/>
                        <a:pt x="12430" y="22349"/>
                      </a:cubicBezTo>
                      <a:cubicBezTo>
                        <a:pt x="13648" y="22349"/>
                        <a:pt x="14860" y="22162"/>
                        <a:pt x="15972" y="21752"/>
                      </a:cubicBezTo>
                      <a:cubicBezTo>
                        <a:pt x="19696" y="20381"/>
                        <a:pt x="22080" y="16567"/>
                        <a:pt x="23153" y="12932"/>
                      </a:cubicBezTo>
                      <a:cubicBezTo>
                        <a:pt x="23182" y="12842"/>
                        <a:pt x="23212" y="12753"/>
                        <a:pt x="23212" y="12664"/>
                      </a:cubicBezTo>
                      <a:cubicBezTo>
                        <a:pt x="23689" y="10280"/>
                        <a:pt x="23123" y="7807"/>
                        <a:pt x="21693" y="5840"/>
                      </a:cubicBezTo>
                      <a:cubicBezTo>
                        <a:pt x="20352" y="4082"/>
                        <a:pt x="18624" y="2622"/>
                        <a:pt x="16627" y="1609"/>
                      </a:cubicBezTo>
                      <a:cubicBezTo>
                        <a:pt x="15852" y="1162"/>
                        <a:pt x="15048" y="805"/>
                        <a:pt x="14214" y="477"/>
                      </a:cubicBezTo>
                      <a:cubicBezTo>
                        <a:pt x="13737" y="238"/>
                        <a:pt x="13201" y="89"/>
                        <a:pt x="126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>
                  <a:off x="4566075" y="4418825"/>
                  <a:ext cx="377700" cy="387475"/>
                </a:xfrm>
                <a:custGeom>
                  <a:rect b="b" l="l" r="r" t="t"/>
                  <a:pathLst>
                    <a:path extrusionOk="0" h="15499" w="15108">
                      <a:moveTo>
                        <a:pt x="7661" y="581"/>
                      </a:moveTo>
                      <a:cubicBezTo>
                        <a:pt x="9320" y="581"/>
                        <a:pt x="10910" y="1118"/>
                        <a:pt x="12128" y="2533"/>
                      </a:cubicBezTo>
                      <a:cubicBezTo>
                        <a:pt x="12575" y="3219"/>
                        <a:pt x="12992" y="3934"/>
                        <a:pt x="13290" y="4708"/>
                      </a:cubicBezTo>
                      <a:cubicBezTo>
                        <a:pt x="13945" y="6258"/>
                        <a:pt x="14273" y="8016"/>
                        <a:pt x="13767" y="9655"/>
                      </a:cubicBezTo>
                      <a:cubicBezTo>
                        <a:pt x="12900" y="12505"/>
                        <a:pt x="9807" y="14962"/>
                        <a:pt x="6796" y="14962"/>
                      </a:cubicBezTo>
                      <a:cubicBezTo>
                        <a:pt x="6596" y="14962"/>
                        <a:pt x="6397" y="14951"/>
                        <a:pt x="6198" y="14929"/>
                      </a:cubicBezTo>
                      <a:cubicBezTo>
                        <a:pt x="2414" y="14512"/>
                        <a:pt x="448" y="10251"/>
                        <a:pt x="328" y="6884"/>
                      </a:cubicBezTo>
                      <a:cubicBezTo>
                        <a:pt x="269" y="5662"/>
                        <a:pt x="388" y="4262"/>
                        <a:pt x="984" y="3189"/>
                      </a:cubicBezTo>
                      <a:cubicBezTo>
                        <a:pt x="1371" y="2474"/>
                        <a:pt x="2265" y="2116"/>
                        <a:pt x="2980" y="1759"/>
                      </a:cubicBezTo>
                      <a:cubicBezTo>
                        <a:pt x="4423" y="1073"/>
                        <a:pt x="6073" y="581"/>
                        <a:pt x="7661" y="581"/>
                      </a:cubicBezTo>
                      <a:close/>
                      <a:moveTo>
                        <a:pt x="7748" y="1"/>
                      </a:moveTo>
                      <a:cubicBezTo>
                        <a:pt x="6198" y="30"/>
                        <a:pt x="4708" y="358"/>
                        <a:pt x="3338" y="1014"/>
                      </a:cubicBezTo>
                      <a:cubicBezTo>
                        <a:pt x="2802" y="1222"/>
                        <a:pt x="2295" y="1490"/>
                        <a:pt x="1788" y="1788"/>
                      </a:cubicBezTo>
                      <a:cubicBezTo>
                        <a:pt x="1461" y="1937"/>
                        <a:pt x="1163" y="2176"/>
                        <a:pt x="924" y="2474"/>
                      </a:cubicBezTo>
                      <a:cubicBezTo>
                        <a:pt x="179" y="3457"/>
                        <a:pt x="60" y="4917"/>
                        <a:pt x="30" y="6079"/>
                      </a:cubicBezTo>
                      <a:cubicBezTo>
                        <a:pt x="1" y="7956"/>
                        <a:pt x="418" y="9774"/>
                        <a:pt x="1252" y="11442"/>
                      </a:cubicBezTo>
                      <a:cubicBezTo>
                        <a:pt x="2116" y="13111"/>
                        <a:pt x="3397" y="14631"/>
                        <a:pt x="5215" y="15227"/>
                      </a:cubicBezTo>
                      <a:cubicBezTo>
                        <a:pt x="5779" y="15413"/>
                        <a:pt x="6351" y="15499"/>
                        <a:pt x="6921" y="15499"/>
                      </a:cubicBezTo>
                      <a:cubicBezTo>
                        <a:pt x="9727" y="15499"/>
                        <a:pt x="12464" y="13417"/>
                        <a:pt x="13677" y="10966"/>
                      </a:cubicBezTo>
                      <a:cubicBezTo>
                        <a:pt x="15107" y="8135"/>
                        <a:pt x="14005" y="4531"/>
                        <a:pt x="12218" y="2117"/>
                      </a:cubicBezTo>
                      <a:lnTo>
                        <a:pt x="12218" y="2117"/>
                      </a:lnTo>
                      <a:cubicBezTo>
                        <a:pt x="12218" y="2117"/>
                        <a:pt x="12218" y="2117"/>
                        <a:pt x="12217" y="2116"/>
                      </a:cubicBezTo>
                      <a:lnTo>
                        <a:pt x="12217" y="2116"/>
                      </a:lnTo>
                      <a:cubicBezTo>
                        <a:pt x="12217" y="2116"/>
                        <a:pt x="12217" y="2116"/>
                        <a:pt x="12217" y="2116"/>
                      </a:cubicBezTo>
                      <a:cubicBezTo>
                        <a:pt x="12208" y="2104"/>
                        <a:pt x="12199" y="2094"/>
                        <a:pt x="12191" y="2085"/>
                      </a:cubicBezTo>
                      <a:lnTo>
                        <a:pt x="12191" y="2085"/>
                      </a:lnTo>
                      <a:cubicBezTo>
                        <a:pt x="11060" y="764"/>
                        <a:pt x="9433" y="30"/>
                        <a:pt x="774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42" name="Google Shape;42;p2"/>
              <p:cNvGrpSpPr/>
              <p:nvPr/>
            </p:nvGrpSpPr>
            <p:grpSpPr>
              <a:xfrm flipH="1">
                <a:off x="3808848" y="4696629"/>
                <a:ext cx="763146" cy="697824"/>
                <a:chOff x="3681125" y="1846650"/>
                <a:chExt cx="515500" cy="471375"/>
              </a:xfrm>
            </p:grpSpPr>
            <p:sp>
              <p:nvSpPr>
                <p:cNvPr id="43" name="Google Shape;43;p2"/>
                <p:cNvSpPr/>
                <p:nvPr/>
              </p:nvSpPr>
              <p:spPr>
                <a:xfrm>
                  <a:off x="3681125" y="1846650"/>
                  <a:ext cx="515500" cy="471375"/>
                </a:xfrm>
                <a:custGeom>
                  <a:rect b="b" l="l" r="r" t="t"/>
                  <a:pathLst>
                    <a:path extrusionOk="0" h="18855" w="20620">
                      <a:moveTo>
                        <a:pt x="9854" y="228"/>
                      </a:moveTo>
                      <a:cubicBezTo>
                        <a:pt x="11621" y="228"/>
                        <a:pt x="13416" y="541"/>
                        <a:pt x="14988" y="1401"/>
                      </a:cubicBezTo>
                      <a:cubicBezTo>
                        <a:pt x="16984" y="2533"/>
                        <a:pt x="18415" y="4559"/>
                        <a:pt x="19219" y="6674"/>
                      </a:cubicBezTo>
                      <a:cubicBezTo>
                        <a:pt x="20024" y="8611"/>
                        <a:pt x="20173" y="10786"/>
                        <a:pt x="19666" y="12842"/>
                      </a:cubicBezTo>
                      <a:cubicBezTo>
                        <a:pt x="18542" y="17002"/>
                        <a:pt x="14415" y="18633"/>
                        <a:pt x="10396" y="18633"/>
                      </a:cubicBezTo>
                      <a:cubicBezTo>
                        <a:pt x="9089" y="18633"/>
                        <a:pt x="7793" y="18461"/>
                        <a:pt x="6615" y="18146"/>
                      </a:cubicBezTo>
                      <a:cubicBezTo>
                        <a:pt x="5423" y="17818"/>
                        <a:pt x="4261" y="17371"/>
                        <a:pt x="3188" y="16746"/>
                      </a:cubicBezTo>
                      <a:cubicBezTo>
                        <a:pt x="2414" y="16329"/>
                        <a:pt x="1728" y="15733"/>
                        <a:pt x="1222" y="15047"/>
                      </a:cubicBezTo>
                      <a:cubicBezTo>
                        <a:pt x="983" y="14630"/>
                        <a:pt x="834" y="14153"/>
                        <a:pt x="775" y="13647"/>
                      </a:cubicBezTo>
                      <a:cubicBezTo>
                        <a:pt x="656" y="12991"/>
                        <a:pt x="566" y="12306"/>
                        <a:pt x="507" y="11621"/>
                      </a:cubicBezTo>
                      <a:cubicBezTo>
                        <a:pt x="209" y="7986"/>
                        <a:pt x="864" y="3665"/>
                        <a:pt x="4172" y="1520"/>
                      </a:cubicBezTo>
                      <a:cubicBezTo>
                        <a:pt x="4621" y="1239"/>
                        <a:pt x="5096" y="1011"/>
                        <a:pt x="5573" y="812"/>
                      </a:cubicBezTo>
                      <a:lnTo>
                        <a:pt x="5573" y="812"/>
                      </a:lnTo>
                      <a:cubicBezTo>
                        <a:pt x="5582" y="810"/>
                        <a:pt x="5592" y="807"/>
                        <a:pt x="5602" y="805"/>
                      </a:cubicBezTo>
                      <a:cubicBezTo>
                        <a:pt x="6615" y="507"/>
                        <a:pt x="7688" y="328"/>
                        <a:pt x="8731" y="268"/>
                      </a:cubicBezTo>
                      <a:cubicBezTo>
                        <a:pt x="9102" y="242"/>
                        <a:pt x="9478" y="228"/>
                        <a:pt x="9854" y="228"/>
                      </a:cubicBezTo>
                      <a:close/>
                      <a:moveTo>
                        <a:pt x="10006" y="1"/>
                      </a:moveTo>
                      <a:cubicBezTo>
                        <a:pt x="8568" y="1"/>
                        <a:pt x="7129" y="215"/>
                        <a:pt x="5811" y="566"/>
                      </a:cubicBezTo>
                      <a:lnTo>
                        <a:pt x="5615" y="610"/>
                      </a:lnTo>
                      <a:lnTo>
                        <a:pt x="5615" y="610"/>
                      </a:lnTo>
                      <a:cubicBezTo>
                        <a:pt x="5614" y="610"/>
                        <a:pt x="5613" y="610"/>
                        <a:pt x="5613" y="610"/>
                      </a:cubicBezTo>
                      <a:cubicBezTo>
                        <a:pt x="5581" y="610"/>
                        <a:pt x="5546" y="615"/>
                        <a:pt x="5513" y="626"/>
                      </a:cubicBezTo>
                      <a:cubicBezTo>
                        <a:pt x="3546" y="1371"/>
                        <a:pt x="1937" y="2861"/>
                        <a:pt x="1073" y="4797"/>
                      </a:cubicBezTo>
                      <a:cubicBezTo>
                        <a:pt x="328" y="6585"/>
                        <a:pt x="0" y="8522"/>
                        <a:pt x="90" y="10488"/>
                      </a:cubicBezTo>
                      <a:cubicBezTo>
                        <a:pt x="90" y="11859"/>
                        <a:pt x="268" y="13230"/>
                        <a:pt x="596" y="14571"/>
                      </a:cubicBezTo>
                      <a:cubicBezTo>
                        <a:pt x="834" y="15226"/>
                        <a:pt x="1281" y="15822"/>
                        <a:pt x="1848" y="16209"/>
                      </a:cubicBezTo>
                      <a:cubicBezTo>
                        <a:pt x="2771" y="16895"/>
                        <a:pt x="3784" y="17461"/>
                        <a:pt x="4857" y="17848"/>
                      </a:cubicBezTo>
                      <a:cubicBezTo>
                        <a:pt x="6586" y="18515"/>
                        <a:pt x="8402" y="18854"/>
                        <a:pt x="10220" y="18854"/>
                      </a:cubicBezTo>
                      <a:cubicBezTo>
                        <a:pt x="11410" y="18854"/>
                        <a:pt x="12600" y="18709"/>
                        <a:pt x="13766" y="18414"/>
                      </a:cubicBezTo>
                      <a:cubicBezTo>
                        <a:pt x="16120" y="17818"/>
                        <a:pt x="18266" y="16537"/>
                        <a:pt x="19428" y="14392"/>
                      </a:cubicBezTo>
                      <a:cubicBezTo>
                        <a:pt x="20381" y="12455"/>
                        <a:pt x="20619" y="10280"/>
                        <a:pt x="20113" y="8194"/>
                      </a:cubicBezTo>
                      <a:cubicBezTo>
                        <a:pt x="19636" y="5930"/>
                        <a:pt x="18444" y="3874"/>
                        <a:pt x="16746" y="2265"/>
                      </a:cubicBezTo>
                      <a:cubicBezTo>
                        <a:pt x="14921" y="628"/>
                        <a:pt x="12467" y="1"/>
                        <a:pt x="1000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" name="Google Shape;44;p2"/>
                <p:cNvSpPr/>
                <p:nvPr/>
              </p:nvSpPr>
              <p:spPr>
                <a:xfrm>
                  <a:off x="3748900" y="1895900"/>
                  <a:ext cx="391850" cy="374500"/>
                </a:xfrm>
                <a:custGeom>
                  <a:rect b="b" l="l" r="r" t="t"/>
                  <a:pathLst>
                    <a:path extrusionOk="0" h="14980" w="15674">
                      <a:moveTo>
                        <a:pt x="6437" y="198"/>
                      </a:moveTo>
                      <a:cubicBezTo>
                        <a:pt x="8838" y="198"/>
                        <a:pt x="11362" y="1635"/>
                        <a:pt x="12992" y="3304"/>
                      </a:cubicBezTo>
                      <a:cubicBezTo>
                        <a:pt x="13946" y="4287"/>
                        <a:pt x="14869" y="5509"/>
                        <a:pt x="15227" y="6880"/>
                      </a:cubicBezTo>
                      <a:cubicBezTo>
                        <a:pt x="15316" y="7237"/>
                        <a:pt x="15316" y="7625"/>
                        <a:pt x="15227" y="8012"/>
                      </a:cubicBezTo>
                      <a:cubicBezTo>
                        <a:pt x="15078" y="8429"/>
                        <a:pt x="14929" y="8846"/>
                        <a:pt x="14750" y="9234"/>
                      </a:cubicBezTo>
                      <a:cubicBezTo>
                        <a:pt x="13618" y="11796"/>
                        <a:pt x="11502" y="14657"/>
                        <a:pt x="8463" y="14776"/>
                      </a:cubicBezTo>
                      <a:cubicBezTo>
                        <a:pt x="8351" y="14783"/>
                        <a:pt x="8239" y="14787"/>
                        <a:pt x="8128" y="14787"/>
                      </a:cubicBezTo>
                      <a:cubicBezTo>
                        <a:pt x="7813" y="14787"/>
                        <a:pt x="7499" y="14757"/>
                        <a:pt x="7185" y="14699"/>
                      </a:cubicBezTo>
                      <a:lnTo>
                        <a:pt x="7185" y="14699"/>
                      </a:lnTo>
                      <a:cubicBezTo>
                        <a:pt x="7176" y="14694"/>
                        <a:pt x="7165" y="14690"/>
                        <a:pt x="7152" y="14686"/>
                      </a:cubicBezTo>
                      <a:cubicBezTo>
                        <a:pt x="6437" y="14478"/>
                        <a:pt x="5781" y="14210"/>
                        <a:pt x="5156" y="13882"/>
                      </a:cubicBezTo>
                      <a:cubicBezTo>
                        <a:pt x="3785" y="13256"/>
                        <a:pt x="2623" y="12332"/>
                        <a:pt x="1729" y="11141"/>
                      </a:cubicBezTo>
                      <a:cubicBezTo>
                        <a:pt x="686" y="9681"/>
                        <a:pt x="448" y="7833"/>
                        <a:pt x="686" y="6105"/>
                      </a:cubicBezTo>
                      <a:cubicBezTo>
                        <a:pt x="865" y="4347"/>
                        <a:pt x="1669" y="2708"/>
                        <a:pt x="2951" y="1516"/>
                      </a:cubicBezTo>
                      <a:cubicBezTo>
                        <a:pt x="3986" y="582"/>
                        <a:pt x="5195" y="198"/>
                        <a:pt x="6437" y="198"/>
                      </a:cubicBezTo>
                      <a:close/>
                      <a:moveTo>
                        <a:pt x="6457" y="0"/>
                      </a:moveTo>
                      <a:cubicBezTo>
                        <a:pt x="5636" y="0"/>
                        <a:pt x="4821" y="151"/>
                        <a:pt x="4053" y="503"/>
                      </a:cubicBezTo>
                      <a:cubicBezTo>
                        <a:pt x="2474" y="1278"/>
                        <a:pt x="1282" y="2678"/>
                        <a:pt x="716" y="4317"/>
                      </a:cubicBezTo>
                      <a:cubicBezTo>
                        <a:pt x="60" y="6105"/>
                        <a:pt x="1" y="8042"/>
                        <a:pt x="597" y="9859"/>
                      </a:cubicBezTo>
                      <a:cubicBezTo>
                        <a:pt x="1550" y="12422"/>
                        <a:pt x="4172" y="14090"/>
                        <a:pt x="6705" y="14835"/>
                      </a:cubicBezTo>
                      <a:lnTo>
                        <a:pt x="6871" y="14863"/>
                      </a:lnTo>
                      <a:lnTo>
                        <a:pt x="6871" y="14863"/>
                      </a:lnTo>
                      <a:cubicBezTo>
                        <a:pt x="6875" y="14864"/>
                        <a:pt x="6879" y="14864"/>
                        <a:pt x="6884" y="14865"/>
                      </a:cubicBezTo>
                      <a:cubicBezTo>
                        <a:pt x="6884" y="14865"/>
                        <a:pt x="6884" y="14865"/>
                        <a:pt x="6884" y="14865"/>
                      </a:cubicBezTo>
                      <a:lnTo>
                        <a:pt x="6884" y="14865"/>
                      </a:lnTo>
                      <a:cubicBezTo>
                        <a:pt x="6884" y="14865"/>
                        <a:pt x="6884" y="14865"/>
                        <a:pt x="6885" y="14865"/>
                      </a:cubicBezTo>
                      <a:lnTo>
                        <a:pt x="6885" y="14865"/>
                      </a:lnTo>
                      <a:cubicBezTo>
                        <a:pt x="7274" y="14942"/>
                        <a:pt x="7666" y="14979"/>
                        <a:pt x="8054" y="14979"/>
                      </a:cubicBezTo>
                      <a:cubicBezTo>
                        <a:pt x="9328" y="14979"/>
                        <a:pt x="10571" y="14576"/>
                        <a:pt x="11621" y="13822"/>
                      </a:cubicBezTo>
                      <a:cubicBezTo>
                        <a:pt x="12843" y="12869"/>
                        <a:pt x="13856" y="11677"/>
                        <a:pt x="14571" y="10306"/>
                      </a:cubicBezTo>
                      <a:cubicBezTo>
                        <a:pt x="14869" y="9770"/>
                        <a:pt x="15137" y="9204"/>
                        <a:pt x="15346" y="8638"/>
                      </a:cubicBezTo>
                      <a:cubicBezTo>
                        <a:pt x="15525" y="8310"/>
                        <a:pt x="15614" y="7923"/>
                        <a:pt x="15674" y="7535"/>
                      </a:cubicBezTo>
                      <a:cubicBezTo>
                        <a:pt x="15674" y="7029"/>
                        <a:pt x="15555" y="6492"/>
                        <a:pt x="15316" y="6045"/>
                      </a:cubicBezTo>
                      <a:cubicBezTo>
                        <a:pt x="15018" y="5360"/>
                        <a:pt x="14631" y="4734"/>
                        <a:pt x="14184" y="4168"/>
                      </a:cubicBezTo>
                      <a:cubicBezTo>
                        <a:pt x="13022" y="2649"/>
                        <a:pt x="11502" y="1457"/>
                        <a:pt x="9744" y="712"/>
                      </a:cubicBezTo>
                      <a:cubicBezTo>
                        <a:pt x="8712" y="282"/>
                        <a:pt x="7580" y="0"/>
                        <a:pt x="64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5" name="Google Shape;45;p2"/>
                <p:cNvSpPr/>
                <p:nvPr/>
              </p:nvSpPr>
              <p:spPr>
                <a:xfrm>
                  <a:off x="3786900" y="1956875"/>
                  <a:ext cx="286075" cy="248100"/>
                </a:xfrm>
                <a:custGeom>
                  <a:rect b="b" l="l" r="r" t="t"/>
                  <a:pathLst>
                    <a:path extrusionOk="0" h="9924" w="11443">
                      <a:moveTo>
                        <a:pt x="6972" y="217"/>
                      </a:moveTo>
                      <a:cubicBezTo>
                        <a:pt x="7693" y="217"/>
                        <a:pt x="8417" y="390"/>
                        <a:pt x="9058" y="686"/>
                      </a:cubicBezTo>
                      <a:cubicBezTo>
                        <a:pt x="9565" y="954"/>
                        <a:pt x="9803" y="1580"/>
                        <a:pt x="10072" y="2087"/>
                      </a:cubicBezTo>
                      <a:cubicBezTo>
                        <a:pt x="11055" y="4113"/>
                        <a:pt x="11442" y="6765"/>
                        <a:pt x="9535" y="8404"/>
                      </a:cubicBezTo>
                      <a:cubicBezTo>
                        <a:pt x="9058" y="8731"/>
                        <a:pt x="8552" y="9000"/>
                        <a:pt x="8016" y="9238"/>
                      </a:cubicBezTo>
                      <a:cubicBezTo>
                        <a:pt x="7333" y="9560"/>
                        <a:pt x="6591" y="9713"/>
                        <a:pt x="5849" y="9713"/>
                      </a:cubicBezTo>
                      <a:cubicBezTo>
                        <a:pt x="5425" y="9713"/>
                        <a:pt x="5001" y="9663"/>
                        <a:pt x="4589" y="9566"/>
                      </a:cubicBezTo>
                      <a:cubicBezTo>
                        <a:pt x="2503" y="8910"/>
                        <a:pt x="715" y="6526"/>
                        <a:pt x="954" y="4292"/>
                      </a:cubicBezTo>
                      <a:cubicBezTo>
                        <a:pt x="1252" y="1699"/>
                        <a:pt x="4172" y="329"/>
                        <a:pt x="6526" y="239"/>
                      </a:cubicBezTo>
                      <a:cubicBezTo>
                        <a:pt x="6674" y="224"/>
                        <a:pt x="6823" y="217"/>
                        <a:pt x="6972" y="217"/>
                      </a:cubicBezTo>
                      <a:close/>
                      <a:moveTo>
                        <a:pt x="7062" y="1"/>
                      </a:moveTo>
                      <a:cubicBezTo>
                        <a:pt x="5781" y="1"/>
                        <a:pt x="4500" y="269"/>
                        <a:pt x="3338" y="865"/>
                      </a:cubicBezTo>
                      <a:cubicBezTo>
                        <a:pt x="2205" y="1461"/>
                        <a:pt x="1133" y="2355"/>
                        <a:pt x="745" y="3606"/>
                      </a:cubicBezTo>
                      <a:cubicBezTo>
                        <a:pt x="0" y="5930"/>
                        <a:pt x="1639" y="8463"/>
                        <a:pt x="3695" y="9476"/>
                      </a:cubicBezTo>
                      <a:cubicBezTo>
                        <a:pt x="4309" y="9788"/>
                        <a:pt x="4984" y="9923"/>
                        <a:pt x="5671" y="9923"/>
                      </a:cubicBezTo>
                      <a:cubicBezTo>
                        <a:pt x="7139" y="9923"/>
                        <a:pt x="8669" y="9308"/>
                        <a:pt x="9805" y="8484"/>
                      </a:cubicBezTo>
                      <a:lnTo>
                        <a:pt x="9805" y="8484"/>
                      </a:lnTo>
                      <a:cubicBezTo>
                        <a:pt x="9816" y="8477"/>
                        <a:pt x="9826" y="8471"/>
                        <a:pt x="9833" y="8463"/>
                      </a:cubicBezTo>
                      <a:lnTo>
                        <a:pt x="9833" y="8463"/>
                      </a:lnTo>
                      <a:cubicBezTo>
                        <a:pt x="9833" y="8463"/>
                        <a:pt x="9833" y="8463"/>
                        <a:pt x="9833" y="8463"/>
                      </a:cubicBezTo>
                      <a:cubicBezTo>
                        <a:pt x="9865" y="8447"/>
                        <a:pt x="9879" y="8434"/>
                        <a:pt x="9880" y="8424"/>
                      </a:cubicBezTo>
                      <a:lnTo>
                        <a:pt x="9880" y="8424"/>
                      </a:lnTo>
                      <a:cubicBezTo>
                        <a:pt x="10774" y="7650"/>
                        <a:pt x="11264" y="6536"/>
                        <a:pt x="11293" y="5364"/>
                      </a:cubicBezTo>
                      <a:cubicBezTo>
                        <a:pt x="11263" y="4292"/>
                        <a:pt x="11025" y="3249"/>
                        <a:pt x="10578" y="2295"/>
                      </a:cubicBezTo>
                      <a:cubicBezTo>
                        <a:pt x="10429" y="1938"/>
                        <a:pt x="10250" y="1580"/>
                        <a:pt x="10042" y="1252"/>
                      </a:cubicBezTo>
                      <a:cubicBezTo>
                        <a:pt x="9923" y="1014"/>
                        <a:pt x="9774" y="805"/>
                        <a:pt x="9565" y="627"/>
                      </a:cubicBezTo>
                      <a:cubicBezTo>
                        <a:pt x="8880" y="120"/>
                        <a:pt x="7896" y="31"/>
                        <a:pt x="70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46" name="Google Shape;46;p2"/>
              <p:cNvSpPr/>
              <p:nvPr/>
            </p:nvSpPr>
            <p:spPr>
              <a:xfrm flipH="1">
                <a:off x="577649" y="2130837"/>
                <a:ext cx="172096" cy="143602"/>
              </a:xfrm>
              <a:custGeom>
                <a:rect b="b" l="l" r="r" t="t"/>
                <a:pathLst>
                  <a:path extrusionOk="0" h="4314" w="5170">
                    <a:moveTo>
                      <a:pt x="2507" y="0"/>
                    </a:moveTo>
                    <a:cubicBezTo>
                      <a:pt x="2392" y="0"/>
                      <a:pt x="2280" y="8"/>
                      <a:pt x="2176" y="23"/>
                    </a:cubicBezTo>
                    <a:cubicBezTo>
                      <a:pt x="1431" y="142"/>
                      <a:pt x="835" y="589"/>
                      <a:pt x="477" y="1214"/>
                    </a:cubicBezTo>
                    <a:cubicBezTo>
                      <a:pt x="0" y="2257"/>
                      <a:pt x="388" y="3837"/>
                      <a:pt x="1550" y="4194"/>
                    </a:cubicBezTo>
                    <a:cubicBezTo>
                      <a:pt x="1795" y="4274"/>
                      <a:pt x="2080" y="4313"/>
                      <a:pt x="2379" y="4313"/>
                    </a:cubicBezTo>
                    <a:cubicBezTo>
                      <a:pt x="3647" y="4313"/>
                      <a:pt x="5169" y="3607"/>
                      <a:pt x="4976" y="2257"/>
                    </a:cubicBezTo>
                    <a:cubicBezTo>
                      <a:pt x="4887" y="1661"/>
                      <a:pt x="4649" y="1125"/>
                      <a:pt x="4261" y="678"/>
                    </a:cubicBezTo>
                    <a:cubicBezTo>
                      <a:pt x="3874" y="291"/>
                      <a:pt x="3397" y="52"/>
                      <a:pt x="2861" y="23"/>
                    </a:cubicBezTo>
                    <a:cubicBezTo>
                      <a:pt x="2742" y="8"/>
                      <a:pt x="2622" y="0"/>
                      <a:pt x="25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47" name="Google Shape;47;p2"/>
              <p:cNvGrpSpPr/>
              <p:nvPr/>
            </p:nvGrpSpPr>
            <p:grpSpPr>
              <a:xfrm flipH="1">
                <a:off x="5817318" y="3673802"/>
                <a:ext cx="4341985" cy="2100795"/>
                <a:chOff x="-1013962" y="3673802"/>
                <a:chExt cx="4341985" cy="2100795"/>
              </a:xfrm>
            </p:grpSpPr>
            <p:grpSp>
              <p:nvGrpSpPr>
                <p:cNvPr id="48" name="Google Shape;48;p2"/>
                <p:cNvGrpSpPr/>
                <p:nvPr/>
              </p:nvGrpSpPr>
              <p:grpSpPr>
                <a:xfrm>
                  <a:off x="-1013962" y="3673802"/>
                  <a:ext cx="4341985" cy="2100795"/>
                  <a:chOff x="-830187" y="4024390"/>
                  <a:chExt cx="4341985" cy="2100795"/>
                </a:xfrm>
              </p:grpSpPr>
              <p:sp>
                <p:nvSpPr>
                  <p:cNvPr id="49" name="Google Shape;49;p2"/>
                  <p:cNvSpPr/>
                  <p:nvPr/>
                </p:nvSpPr>
                <p:spPr>
                  <a:xfrm>
                    <a:off x="-830187" y="4024390"/>
                    <a:ext cx="4341985" cy="2043992"/>
                  </a:xfrm>
                  <a:custGeom>
                    <a:rect b="b" l="l" r="r" t="t"/>
                    <a:pathLst>
                      <a:path extrusionOk="0" h="50732" w="107775">
                        <a:moveTo>
                          <a:pt x="19280" y="1"/>
                        </a:moveTo>
                        <a:cubicBezTo>
                          <a:pt x="14384" y="1"/>
                          <a:pt x="9338" y="2218"/>
                          <a:pt x="8075" y="7268"/>
                        </a:cubicBezTo>
                        <a:cubicBezTo>
                          <a:pt x="7241" y="10724"/>
                          <a:pt x="7598" y="14449"/>
                          <a:pt x="6615" y="17905"/>
                        </a:cubicBezTo>
                        <a:cubicBezTo>
                          <a:pt x="5721" y="21034"/>
                          <a:pt x="3755" y="23716"/>
                          <a:pt x="2414" y="26695"/>
                        </a:cubicBezTo>
                        <a:cubicBezTo>
                          <a:pt x="596" y="30777"/>
                          <a:pt x="0" y="35426"/>
                          <a:pt x="1162" y="39716"/>
                        </a:cubicBezTo>
                        <a:cubicBezTo>
                          <a:pt x="2324" y="44007"/>
                          <a:pt x="5364" y="47821"/>
                          <a:pt x="9476" y="49519"/>
                        </a:cubicBezTo>
                        <a:cubicBezTo>
                          <a:pt x="11357" y="50293"/>
                          <a:pt x="13318" y="50601"/>
                          <a:pt x="15314" y="50601"/>
                        </a:cubicBezTo>
                        <a:cubicBezTo>
                          <a:pt x="19547" y="50601"/>
                          <a:pt x="23938" y="49216"/>
                          <a:pt x="28069" y="47940"/>
                        </a:cubicBezTo>
                        <a:cubicBezTo>
                          <a:pt x="34622" y="45928"/>
                          <a:pt x="41399" y="44206"/>
                          <a:pt x="48226" y="44206"/>
                        </a:cubicBezTo>
                        <a:cubicBezTo>
                          <a:pt x="49283" y="44206"/>
                          <a:pt x="50341" y="44247"/>
                          <a:pt x="51399" y="44335"/>
                        </a:cubicBezTo>
                        <a:cubicBezTo>
                          <a:pt x="58282" y="44901"/>
                          <a:pt x="64868" y="47434"/>
                          <a:pt x="71602" y="49132"/>
                        </a:cubicBezTo>
                        <a:cubicBezTo>
                          <a:pt x="75244" y="50055"/>
                          <a:pt x="79063" y="50731"/>
                          <a:pt x="82819" y="50731"/>
                        </a:cubicBezTo>
                        <a:cubicBezTo>
                          <a:pt x="85975" y="50731"/>
                          <a:pt x="89087" y="50254"/>
                          <a:pt x="92012" y="49043"/>
                        </a:cubicBezTo>
                        <a:cubicBezTo>
                          <a:pt x="94426" y="48059"/>
                          <a:pt x="96661" y="46570"/>
                          <a:pt x="98150" y="44424"/>
                        </a:cubicBezTo>
                        <a:cubicBezTo>
                          <a:pt x="107775" y="30581"/>
                          <a:pt x="86591" y="19064"/>
                          <a:pt x="74895" y="19064"/>
                        </a:cubicBezTo>
                        <a:cubicBezTo>
                          <a:pt x="74533" y="19064"/>
                          <a:pt x="74179" y="19075"/>
                          <a:pt x="73836" y="19097"/>
                        </a:cubicBezTo>
                        <a:cubicBezTo>
                          <a:pt x="67567" y="19499"/>
                          <a:pt x="61181" y="22039"/>
                          <a:pt x="55078" y="22039"/>
                        </a:cubicBezTo>
                        <a:cubicBezTo>
                          <a:pt x="53030" y="22039"/>
                          <a:pt x="51014" y="21753"/>
                          <a:pt x="49046" y="21004"/>
                        </a:cubicBezTo>
                        <a:cubicBezTo>
                          <a:pt x="42043" y="18352"/>
                          <a:pt x="38319" y="10933"/>
                          <a:pt x="32836" y="5868"/>
                        </a:cubicBezTo>
                        <a:cubicBezTo>
                          <a:pt x="30959" y="4110"/>
                          <a:pt x="28843" y="2709"/>
                          <a:pt x="26549" y="1636"/>
                        </a:cubicBezTo>
                        <a:cubicBezTo>
                          <a:pt x="24851" y="862"/>
                          <a:pt x="23033" y="355"/>
                          <a:pt x="21215" y="117"/>
                        </a:cubicBezTo>
                        <a:cubicBezTo>
                          <a:pt x="20579" y="40"/>
                          <a:pt x="19931" y="1"/>
                          <a:pt x="1928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0" name="Google Shape;50;p2"/>
                  <p:cNvSpPr/>
                  <p:nvPr/>
                </p:nvSpPr>
                <p:spPr>
                  <a:xfrm>
                    <a:off x="-316390" y="4171925"/>
                    <a:ext cx="3797016" cy="1953259"/>
                  </a:xfrm>
                  <a:custGeom>
                    <a:rect b="b" l="l" r="r" t="t"/>
                    <a:pathLst>
                      <a:path extrusionOk="0" fill="none" h="48480" w="94248">
                        <a:moveTo>
                          <a:pt x="15196" y="1252"/>
                        </a:moveTo>
                        <a:cubicBezTo>
                          <a:pt x="20828" y="1"/>
                          <a:pt x="26698" y="1639"/>
                          <a:pt x="30899" y="5573"/>
                        </a:cubicBezTo>
                        <a:cubicBezTo>
                          <a:pt x="36173" y="10638"/>
                          <a:pt x="38051" y="18832"/>
                          <a:pt x="44129" y="22914"/>
                        </a:cubicBezTo>
                        <a:cubicBezTo>
                          <a:pt x="48450" y="25804"/>
                          <a:pt x="54081" y="25953"/>
                          <a:pt x="59206" y="25089"/>
                        </a:cubicBezTo>
                        <a:cubicBezTo>
                          <a:pt x="64331" y="24225"/>
                          <a:pt x="69307" y="22437"/>
                          <a:pt x="74492" y="21812"/>
                        </a:cubicBezTo>
                        <a:cubicBezTo>
                          <a:pt x="79647" y="21156"/>
                          <a:pt x="85308" y="21812"/>
                          <a:pt x="89241" y="25208"/>
                        </a:cubicBezTo>
                        <a:cubicBezTo>
                          <a:pt x="91625" y="27354"/>
                          <a:pt x="93234" y="30244"/>
                          <a:pt x="93830" y="33403"/>
                        </a:cubicBezTo>
                        <a:cubicBezTo>
                          <a:pt x="94187" y="35339"/>
                          <a:pt x="94247" y="37425"/>
                          <a:pt x="93472" y="39243"/>
                        </a:cubicBezTo>
                        <a:cubicBezTo>
                          <a:pt x="92549" y="41418"/>
                          <a:pt x="90642" y="42967"/>
                          <a:pt x="88586" y="44129"/>
                        </a:cubicBezTo>
                        <a:cubicBezTo>
                          <a:pt x="81017" y="48480"/>
                          <a:pt x="71333" y="48420"/>
                          <a:pt x="63318" y="44964"/>
                        </a:cubicBezTo>
                        <a:cubicBezTo>
                          <a:pt x="59623" y="43384"/>
                          <a:pt x="56226" y="41120"/>
                          <a:pt x="52383" y="40017"/>
                        </a:cubicBezTo>
                        <a:cubicBezTo>
                          <a:pt x="39868" y="36412"/>
                          <a:pt x="26668" y="45470"/>
                          <a:pt x="13826" y="43206"/>
                        </a:cubicBezTo>
                        <a:cubicBezTo>
                          <a:pt x="11085" y="42699"/>
                          <a:pt x="8373" y="41656"/>
                          <a:pt x="6377" y="39690"/>
                        </a:cubicBezTo>
                        <a:cubicBezTo>
                          <a:pt x="4202" y="37514"/>
                          <a:pt x="3129" y="34445"/>
                          <a:pt x="2473" y="31406"/>
                        </a:cubicBezTo>
                        <a:cubicBezTo>
                          <a:pt x="0" y="19964"/>
                          <a:pt x="1490" y="4381"/>
                          <a:pt x="15196" y="1252"/>
                        </a:cubicBezTo>
                        <a:close/>
                      </a:path>
                    </a:pathLst>
                  </a:custGeom>
                  <a:noFill/>
                  <a:ln cap="flat" cmpd="sng" w="19050">
                    <a:solidFill>
                      <a:schemeClr val="accent1"/>
                    </a:solidFill>
                    <a:prstDash val="solid"/>
                    <a:miter lim="29796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grpSp>
                <p:nvGrpSpPr>
                  <p:cNvPr id="51" name="Google Shape;51;p2"/>
                  <p:cNvGrpSpPr/>
                  <p:nvPr/>
                </p:nvGrpSpPr>
                <p:grpSpPr>
                  <a:xfrm>
                    <a:off x="174564" y="4842646"/>
                    <a:ext cx="824338" cy="865398"/>
                    <a:chOff x="126952" y="4637346"/>
                    <a:chExt cx="824338" cy="865398"/>
                  </a:xfrm>
                </p:grpSpPr>
                <p:sp>
                  <p:nvSpPr>
                    <p:cNvPr id="52" name="Google Shape;52;p2"/>
                    <p:cNvSpPr/>
                    <p:nvPr/>
                  </p:nvSpPr>
                  <p:spPr>
                    <a:xfrm>
                      <a:off x="787480" y="5298317"/>
                      <a:ext cx="94716" cy="65028"/>
                    </a:xfrm>
                    <a:custGeom>
                      <a:rect b="b" l="l" r="r" t="t"/>
                      <a:pathLst>
                        <a:path extrusionOk="0" h="1614" w="2351">
                          <a:moveTo>
                            <a:pt x="1259" y="0"/>
                          </a:moveTo>
                          <a:cubicBezTo>
                            <a:pt x="928" y="0"/>
                            <a:pt x="550" y="221"/>
                            <a:pt x="233" y="825"/>
                          </a:cubicBezTo>
                          <a:cubicBezTo>
                            <a:pt x="1" y="1270"/>
                            <a:pt x="471" y="1614"/>
                            <a:pt x="1025" y="1614"/>
                          </a:cubicBezTo>
                          <a:cubicBezTo>
                            <a:pt x="1325" y="1614"/>
                            <a:pt x="1650" y="1513"/>
                            <a:pt x="1901" y="1272"/>
                          </a:cubicBezTo>
                          <a:cubicBezTo>
                            <a:pt x="2351" y="803"/>
                            <a:pt x="1890" y="0"/>
                            <a:pt x="1259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3" name="Google Shape;53;p2"/>
                    <p:cNvSpPr/>
                    <p:nvPr/>
                  </p:nvSpPr>
                  <p:spPr>
                    <a:xfrm>
                      <a:off x="857984" y="5042204"/>
                      <a:ext cx="93306" cy="87671"/>
                    </a:xfrm>
                    <a:custGeom>
                      <a:rect b="b" l="l" r="r" t="t"/>
                      <a:pathLst>
                        <a:path extrusionOk="0" h="2176" w="2316">
                          <a:moveTo>
                            <a:pt x="1092" y="1"/>
                          </a:moveTo>
                          <a:cubicBezTo>
                            <a:pt x="596" y="1"/>
                            <a:pt x="99" y="387"/>
                            <a:pt x="32" y="1402"/>
                          </a:cubicBezTo>
                          <a:cubicBezTo>
                            <a:pt x="0" y="1860"/>
                            <a:pt x="488" y="2176"/>
                            <a:pt x="1007" y="2176"/>
                          </a:cubicBezTo>
                          <a:cubicBezTo>
                            <a:pt x="1466" y="2176"/>
                            <a:pt x="1950" y="1928"/>
                            <a:pt x="2118" y="1312"/>
                          </a:cubicBezTo>
                          <a:cubicBezTo>
                            <a:pt x="2315" y="588"/>
                            <a:pt x="1704" y="1"/>
                            <a:pt x="1092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4" name="Google Shape;54;p2"/>
                    <p:cNvSpPr/>
                    <p:nvPr/>
                  </p:nvSpPr>
                  <p:spPr>
                    <a:xfrm>
                      <a:off x="403088" y="5404356"/>
                      <a:ext cx="149346" cy="98388"/>
                    </a:xfrm>
                    <a:custGeom>
                      <a:rect b="b" l="l" r="r" t="t"/>
                      <a:pathLst>
                        <a:path extrusionOk="0" h="2442" w="3707">
                          <a:moveTo>
                            <a:pt x="1594" y="1"/>
                          </a:moveTo>
                          <a:cubicBezTo>
                            <a:pt x="1549" y="1"/>
                            <a:pt x="1504" y="4"/>
                            <a:pt x="1460" y="11"/>
                          </a:cubicBezTo>
                          <a:cubicBezTo>
                            <a:pt x="477" y="160"/>
                            <a:pt x="0" y="1143"/>
                            <a:pt x="268" y="1709"/>
                          </a:cubicBezTo>
                          <a:cubicBezTo>
                            <a:pt x="521" y="2230"/>
                            <a:pt x="890" y="2441"/>
                            <a:pt x="1336" y="2441"/>
                          </a:cubicBezTo>
                          <a:cubicBezTo>
                            <a:pt x="1733" y="2441"/>
                            <a:pt x="2191" y="2274"/>
                            <a:pt x="2682" y="2007"/>
                          </a:cubicBezTo>
                          <a:cubicBezTo>
                            <a:pt x="3707" y="1466"/>
                            <a:pt x="2556" y="1"/>
                            <a:pt x="1594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5" name="Google Shape;55;p2"/>
                    <p:cNvSpPr/>
                    <p:nvPr/>
                  </p:nvSpPr>
                  <p:spPr>
                    <a:xfrm>
                      <a:off x="126952" y="5265602"/>
                      <a:ext cx="176540" cy="128847"/>
                    </a:xfrm>
                    <a:custGeom>
                      <a:rect b="b" l="l" r="r" t="t"/>
                      <a:pathLst>
                        <a:path extrusionOk="0" h="3198" w="4382">
                          <a:moveTo>
                            <a:pt x="2558" y="0"/>
                          </a:moveTo>
                          <a:cubicBezTo>
                            <a:pt x="1385" y="0"/>
                            <a:pt x="0" y="1673"/>
                            <a:pt x="329" y="2531"/>
                          </a:cubicBezTo>
                          <a:cubicBezTo>
                            <a:pt x="510" y="3028"/>
                            <a:pt x="888" y="3198"/>
                            <a:pt x="1296" y="3198"/>
                          </a:cubicBezTo>
                          <a:cubicBezTo>
                            <a:pt x="1694" y="3198"/>
                            <a:pt x="2120" y="3036"/>
                            <a:pt x="2415" y="2859"/>
                          </a:cubicBezTo>
                          <a:cubicBezTo>
                            <a:pt x="3130" y="2442"/>
                            <a:pt x="4381" y="1012"/>
                            <a:pt x="3159" y="177"/>
                          </a:cubicBezTo>
                          <a:cubicBezTo>
                            <a:pt x="2973" y="55"/>
                            <a:pt x="2769" y="0"/>
                            <a:pt x="255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6" name="Google Shape;56;p2"/>
                    <p:cNvSpPr/>
                    <p:nvPr/>
                  </p:nvSpPr>
                  <p:spPr>
                    <a:xfrm>
                      <a:off x="530319" y="4637346"/>
                      <a:ext cx="173357" cy="114383"/>
                    </a:xfrm>
                    <a:custGeom>
                      <a:rect b="b" l="l" r="r" t="t"/>
                      <a:pathLst>
                        <a:path extrusionOk="0" h="2839" w="4303">
                          <a:moveTo>
                            <a:pt x="1802" y="0"/>
                          </a:moveTo>
                          <a:cubicBezTo>
                            <a:pt x="1757" y="0"/>
                            <a:pt x="1713" y="3"/>
                            <a:pt x="1669" y="9"/>
                          </a:cubicBezTo>
                          <a:cubicBezTo>
                            <a:pt x="537" y="188"/>
                            <a:pt x="1" y="1320"/>
                            <a:pt x="299" y="1975"/>
                          </a:cubicBezTo>
                          <a:cubicBezTo>
                            <a:pt x="598" y="2590"/>
                            <a:pt x="1023" y="2838"/>
                            <a:pt x="1537" y="2838"/>
                          </a:cubicBezTo>
                          <a:cubicBezTo>
                            <a:pt x="1995" y="2838"/>
                            <a:pt x="2524" y="2642"/>
                            <a:pt x="3100" y="2333"/>
                          </a:cubicBezTo>
                          <a:cubicBezTo>
                            <a:pt x="4303" y="1731"/>
                            <a:pt x="2917" y="0"/>
                            <a:pt x="1802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7" name="Google Shape;57;p2"/>
                    <p:cNvSpPr/>
                    <p:nvPr/>
                  </p:nvSpPr>
                  <p:spPr>
                    <a:xfrm>
                      <a:off x="304623" y="4999941"/>
                      <a:ext cx="192776" cy="157212"/>
                    </a:xfrm>
                    <a:custGeom>
                      <a:rect b="b" l="l" r="r" t="t"/>
                      <a:pathLst>
                        <a:path extrusionOk="0" h="3902" w="4785">
                          <a:moveTo>
                            <a:pt x="2645" y="1"/>
                          </a:moveTo>
                          <a:cubicBezTo>
                            <a:pt x="1976" y="1"/>
                            <a:pt x="1239" y="345"/>
                            <a:pt x="627" y="1020"/>
                          </a:cubicBezTo>
                          <a:cubicBezTo>
                            <a:pt x="1" y="1706"/>
                            <a:pt x="388" y="3315"/>
                            <a:pt x="1342" y="3821"/>
                          </a:cubicBezTo>
                          <a:cubicBezTo>
                            <a:pt x="1439" y="3876"/>
                            <a:pt x="1553" y="3901"/>
                            <a:pt x="1678" y="3901"/>
                          </a:cubicBezTo>
                          <a:cubicBezTo>
                            <a:pt x="2783" y="3901"/>
                            <a:pt x="4785" y="1939"/>
                            <a:pt x="4143" y="842"/>
                          </a:cubicBezTo>
                          <a:cubicBezTo>
                            <a:pt x="3790" y="278"/>
                            <a:pt x="3245" y="1"/>
                            <a:pt x="2645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8" name="Google Shape;58;p2"/>
                    <p:cNvSpPr/>
                    <p:nvPr/>
                  </p:nvSpPr>
                  <p:spPr>
                    <a:xfrm>
                      <a:off x="701142" y="4908003"/>
                      <a:ext cx="114940" cy="79653"/>
                    </a:xfrm>
                    <a:custGeom>
                      <a:rect b="b" l="l" r="r" t="t"/>
                      <a:pathLst>
                        <a:path extrusionOk="0" h="1977" w="2853">
                          <a:moveTo>
                            <a:pt x="1541" y="1"/>
                          </a:moveTo>
                          <a:cubicBezTo>
                            <a:pt x="1140" y="1"/>
                            <a:pt x="679" y="270"/>
                            <a:pt x="290" y="1008"/>
                          </a:cubicBezTo>
                          <a:cubicBezTo>
                            <a:pt x="0" y="1548"/>
                            <a:pt x="573" y="1976"/>
                            <a:pt x="1239" y="1976"/>
                          </a:cubicBezTo>
                          <a:cubicBezTo>
                            <a:pt x="1602" y="1976"/>
                            <a:pt x="1992" y="1849"/>
                            <a:pt x="2286" y="1544"/>
                          </a:cubicBezTo>
                          <a:cubicBezTo>
                            <a:pt x="2853" y="978"/>
                            <a:pt x="2305" y="1"/>
                            <a:pt x="154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9" name="Google Shape;59;p2"/>
                    <p:cNvSpPr/>
                    <p:nvPr/>
                  </p:nvSpPr>
                  <p:spPr>
                    <a:xfrm>
                      <a:off x="549456" y="5148363"/>
                      <a:ext cx="93346" cy="87752"/>
                    </a:xfrm>
                    <a:custGeom>
                      <a:rect b="b" l="l" r="r" t="t"/>
                      <a:pathLst>
                        <a:path extrusionOk="0" h="2178" w="2317">
                          <a:moveTo>
                            <a:pt x="1068" y="0"/>
                          </a:moveTo>
                          <a:cubicBezTo>
                            <a:pt x="573" y="0"/>
                            <a:pt x="85" y="383"/>
                            <a:pt x="32" y="1389"/>
                          </a:cubicBezTo>
                          <a:cubicBezTo>
                            <a:pt x="1" y="1863"/>
                            <a:pt x="489" y="2178"/>
                            <a:pt x="1007" y="2178"/>
                          </a:cubicBezTo>
                          <a:cubicBezTo>
                            <a:pt x="1467" y="2178"/>
                            <a:pt x="1950" y="1931"/>
                            <a:pt x="2118" y="1329"/>
                          </a:cubicBezTo>
                          <a:cubicBezTo>
                            <a:pt x="2317" y="600"/>
                            <a:pt x="1687" y="0"/>
                            <a:pt x="106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60" name="Google Shape;60;p2"/>
                <p:cNvGrpSpPr/>
                <p:nvPr/>
              </p:nvGrpSpPr>
              <p:grpSpPr>
                <a:xfrm rot="-5189473">
                  <a:off x="2083919" y="4411860"/>
                  <a:ext cx="70211" cy="266572"/>
                  <a:chOff x="5735123" y="3863031"/>
                  <a:chExt cx="70213" cy="266579"/>
                </a:xfrm>
              </p:grpSpPr>
              <p:sp>
                <p:nvSpPr>
                  <p:cNvPr id="61" name="Google Shape;61;p2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rect b="b" l="l" r="r" t="t"/>
                    <a:pathLst>
                      <a:path extrusionOk="0" h="6480" w="2355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2" name="Google Shape;62;p2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rect b="b" l="l" r="r" t="t"/>
                    <a:pathLst>
                      <a:path extrusionOk="0" h="2326" w="1878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63" name="Google Shape;63;p2"/>
            <p:cNvSpPr/>
            <p:nvPr/>
          </p:nvSpPr>
          <p:spPr>
            <a:xfrm flipH="1">
              <a:off x="5471924" y="4534199"/>
              <a:ext cx="172096" cy="143602"/>
            </a:xfrm>
            <a:custGeom>
              <a:rect b="b" l="l" r="r" t="t"/>
              <a:pathLst>
                <a:path extrusionOk="0" h="4314" w="517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" name="Google Shape;423;p11"/>
          <p:cNvGrpSpPr/>
          <p:nvPr/>
        </p:nvGrpSpPr>
        <p:grpSpPr>
          <a:xfrm>
            <a:off x="-1086612" y="-696684"/>
            <a:ext cx="10907194" cy="6470981"/>
            <a:chOff x="-1086612" y="-696684"/>
            <a:chExt cx="10907194" cy="6470981"/>
          </a:xfrm>
        </p:grpSpPr>
        <p:sp>
          <p:nvSpPr>
            <p:cNvPr id="424" name="Google Shape;424;p11"/>
            <p:cNvSpPr/>
            <p:nvPr/>
          </p:nvSpPr>
          <p:spPr>
            <a:xfrm rot="-269979">
              <a:off x="-390097" y="1085523"/>
              <a:ext cx="1508330" cy="1268336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 rot="10800000">
              <a:off x="4680575" y="-96623"/>
              <a:ext cx="1508210" cy="1268235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26" name="Google Shape;426;p11"/>
            <p:cNvGrpSpPr/>
            <p:nvPr/>
          </p:nvGrpSpPr>
          <p:grpSpPr>
            <a:xfrm>
              <a:off x="6954679" y="-696684"/>
              <a:ext cx="2865902" cy="2866186"/>
              <a:chOff x="7229917" y="-939609"/>
              <a:chExt cx="2865902" cy="2866186"/>
            </a:xfrm>
          </p:grpSpPr>
          <p:grpSp>
            <p:nvGrpSpPr>
              <p:cNvPr id="427" name="Google Shape;427;p11"/>
              <p:cNvGrpSpPr/>
              <p:nvPr/>
            </p:nvGrpSpPr>
            <p:grpSpPr>
              <a:xfrm>
                <a:off x="7229917" y="-938831"/>
                <a:ext cx="2865902" cy="2666882"/>
                <a:chOff x="7229917" y="-938831"/>
                <a:chExt cx="2865902" cy="2666882"/>
              </a:xfrm>
            </p:grpSpPr>
            <p:sp>
              <p:nvSpPr>
                <p:cNvPr id="428" name="Google Shape;428;p11"/>
                <p:cNvSpPr/>
                <p:nvPr/>
              </p:nvSpPr>
              <p:spPr>
                <a:xfrm flipH="1" rot="5202986">
                  <a:off x="7405437" y="-968556"/>
                  <a:ext cx="2514862" cy="2726332"/>
                </a:xfrm>
                <a:custGeom>
                  <a:rect b="b" l="l" r="r" t="t"/>
                  <a:pathLst>
                    <a:path extrusionOk="0" h="67670" w="62425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429" name="Google Shape;429;p11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430" name="Google Shape;430;p11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rect b="b" l="l" r="r" t="t"/>
                    <a:pathLst>
                      <a:path extrusionOk="0" h="6480" w="2355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31" name="Google Shape;431;p11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rect b="b" l="l" r="r" t="t"/>
                    <a:pathLst>
                      <a:path extrusionOk="0" h="2326" w="1878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432" name="Google Shape;432;p11"/>
              <p:cNvSpPr/>
              <p:nvPr/>
            </p:nvSpPr>
            <p:spPr>
              <a:xfrm flipH="1" rot="4740398">
                <a:off x="7473622" y="-684296"/>
                <a:ext cx="2462087" cy="2355561"/>
              </a:xfrm>
              <a:custGeom>
                <a:rect b="b" l="l" r="r" t="t"/>
                <a:pathLst>
                  <a:path extrusionOk="0" fill="none" h="58462" w="61114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cap="flat" cmpd="sng" w="9675">
                <a:solidFill>
                  <a:schemeClr val="accent1"/>
                </a:solidFill>
                <a:prstDash val="solid"/>
                <a:miter lim="29796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433" name="Google Shape;433;p11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434" name="Google Shape;434;p11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rect b="b" l="l" r="r" t="t"/>
                  <a:pathLst>
                    <a:path extrusionOk="0" h="1902" w="2278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5" name="Google Shape;435;p11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rect b="b" l="l" r="r" t="t"/>
                  <a:pathLst>
                    <a:path extrusionOk="0" h="2195" w="3338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6" name="Google Shape;436;p11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rect b="b" l="l" r="r" t="t"/>
                  <a:pathLst>
                    <a:path extrusionOk="0" h="2747" w="2555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7" name="Google Shape;437;p11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rect b="b" l="l" r="r" t="t"/>
                  <a:pathLst>
                    <a:path extrusionOk="0" h="3617" w="3534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8" name="Google Shape;438;p11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rect b="b" l="l" r="r" t="t"/>
                  <a:pathLst>
                    <a:path extrusionOk="0" h="3206" w="3031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9" name="Google Shape;439;p11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rect b="b" l="l" r="r" t="t"/>
                  <a:pathLst>
                    <a:path extrusionOk="0" h="4035" w="4462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0" name="Google Shape;440;p11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rect b="b" l="l" r="r" t="t"/>
                  <a:pathLst>
                    <a:path extrusionOk="0" h="2328" w="2781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1" name="Google Shape;441;p11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rect b="b" l="l" r="r" t="t"/>
                  <a:pathLst>
                    <a:path extrusionOk="0" h="2172" w="333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442" name="Google Shape;442;p11"/>
            <p:cNvGrpSpPr/>
            <p:nvPr/>
          </p:nvGrpSpPr>
          <p:grpSpPr>
            <a:xfrm>
              <a:off x="8006047" y="4777554"/>
              <a:ext cx="763146" cy="697824"/>
              <a:chOff x="3681125" y="1846650"/>
              <a:chExt cx="515500" cy="471375"/>
            </a:xfrm>
          </p:grpSpPr>
          <p:sp>
            <p:nvSpPr>
              <p:cNvPr id="443" name="Google Shape;443;p11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rect b="b" l="l" r="r" t="t"/>
                <a:pathLst>
                  <a:path extrusionOk="0" h="18855" w="2062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4" name="Google Shape;444;p11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rect b="b" l="l" r="r" t="t"/>
                <a:pathLst>
                  <a:path extrusionOk="0" h="14980" w="15674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" name="Google Shape;445;p11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rect b="b" l="l" r="r" t="t"/>
                <a:pathLst>
                  <a:path extrusionOk="0" h="9924" w="11443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46" name="Google Shape;446;p11"/>
            <p:cNvGrpSpPr/>
            <p:nvPr/>
          </p:nvGrpSpPr>
          <p:grpSpPr>
            <a:xfrm>
              <a:off x="-1086612" y="3673502"/>
              <a:ext cx="4341985" cy="2100795"/>
              <a:chOff x="-1013962" y="3673802"/>
              <a:chExt cx="4341985" cy="2100795"/>
            </a:xfrm>
          </p:grpSpPr>
          <p:grpSp>
            <p:nvGrpSpPr>
              <p:cNvPr id="447" name="Google Shape;447;p11"/>
              <p:cNvGrpSpPr/>
              <p:nvPr/>
            </p:nvGrpSpPr>
            <p:grpSpPr>
              <a:xfrm>
                <a:off x="-1013962" y="3673802"/>
                <a:ext cx="4341985" cy="2100795"/>
                <a:chOff x="-830187" y="4024390"/>
                <a:chExt cx="4341985" cy="2100795"/>
              </a:xfrm>
            </p:grpSpPr>
            <p:sp>
              <p:nvSpPr>
                <p:cNvPr id="448" name="Google Shape;448;p11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rect b="b" l="l" r="r" t="t"/>
                  <a:pathLst>
                    <a:path extrusionOk="0" h="50732" w="107775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9" name="Google Shape;449;p11"/>
                <p:cNvSpPr/>
                <p:nvPr/>
              </p:nvSpPr>
              <p:spPr>
                <a:xfrm>
                  <a:off x="-316390" y="4171925"/>
                  <a:ext cx="3797016" cy="1953259"/>
                </a:xfrm>
                <a:custGeom>
                  <a:rect b="b" l="l" r="r" t="t"/>
                  <a:pathLst>
                    <a:path extrusionOk="0" fill="none" h="48480" w="94248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cap="flat" cmpd="sng" w="9675">
                  <a:solidFill>
                    <a:schemeClr val="accent1"/>
                  </a:solidFill>
                  <a:prstDash val="solid"/>
                  <a:miter lim="29796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450" name="Google Shape;450;p11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451" name="Google Shape;451;p11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rect b="b" l="l" r="r" t="t"/>
                    <a:pathLst>
                      <a:path extrusionOk="0" h="1614" w="2351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52" name="Google Shape;452;p11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rect b="b" l="l" r="r" t="t"/>
                    <a:pathLst>
                      <a:path extrusionOk="0" h="2176" w="2316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53" name="Google Shape;453;p11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rect b="b" l="l" r="r" t="t"/>
                    <a:pathLst>
                      <a:path extrusionOk="0" h="2442" w="3707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54" name="Google Shape;454;p11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rect b="b" l="l" r="r" t="t"/>
                    <a:pathLst>
                      <a:path extrusionOk="0" h="3198" w="4382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55" name="Google Shape;455;p11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rect b="b" l="l" r="r" t="t"/>
                    <a:pathLst>
                      <a:path extrusionOk="0" h="2839" w="4303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56" name="Google Shape;456;p11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rect b="b" l="l" r="r" t="t"/>
                    <a:pathLst>
                      <a:path extrusionOk="0" h="3902" w="4785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57" name="Google Shape;457;p11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rect b="b" l="l" r="r" t="t"/>
                    <a:pathLst>
                      <a:path extrusionOk="0" h="1977" w="2853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58" name="Google Shape;458;p11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rect b="b" l="l" r="r" t="t"/>
                    <a:pathLst>
                      <a:path extrusionOk="0" h="2178" w="2317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459" name="Google Shape;459;p11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460" name="Google Shape;460;p11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rect b="b" l="l" r="r" t="t"/>
                  <a:pathLst>
                    <a:path extrusionOk="0" h="6480" w="2355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1" name="Google Shape;461;p11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rect b="b" l="l" r="r" t="t"/>
                  <a:pathLst>
                    <a:path extrusionOk="0" h="2326" w="1878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462" name="Google Shape;462;p11"/>
            <p:cNvSpPr/>
            <p:nvPr/>
          </p:nvSpPr>
          <p:spPr>
            <a:xfrm flipH="1" rot="10800000">
              <a:off x="4520398" y="4844644"/>
              <a:ext cx="103225" cy="85382"/>
            </a:xfrm>
            <a:custGeom>
              <a:rect b="b" l="l" r="r" t="t"/>
              <a:pathLst>
                <a:path extrusionOk="0" h="2565" w="3101">
                  <a:moveTo>
                    <a:pt x="1531" y="1"/>
                  </a:moveTo>
                  <a:cubicBezTo>
                    <a:pt x="1460" y="1"/>
                    <a:pt x="1386" y="8"/>
                    <a:pt x="1311" y="23"/>
                  </a:cubicBezTo>
                  <a:cubicBezTo>
                    <a:pt x="894" y="83"/>
                    <a:pt x="507" y="351"/>
                    <a:pt x="298" y="738"/>
                  </a:cubicBezTo>
                  <a:cubicBezTo>
                    <a:pt x="0" y="1334"/>
                    <a:pt x="239" y="2287"/>
                    <a:pt x="954" y="2496"/>
                  </a:cubicBezTo>
                  <a:cubicBezTo>
                    <a:pt x="1096" y="2542"/>
                    <a:pt x="1264" y="2564"/>
                    <a:pt x="1441" y="2564"/>
                  </a:cubicBezTo>
                  <a:cubicBezTo>
                    <a:pt x="2188" y="2564"/>
                    <a:pt x="3100" y="2159"/>
                    <a:pt x="2980" y="1364"/>
                  </a:cubicBezTo>
                  <a:cubicBezTo>
                    <a:pt x="2950" y="1006"/>
                    <a:pt x="2801" y="649"/>
                    <a:pt x="2563" y="381"/>
                  </a:cubicBezTo>
                  <a:cubicBezTo>
                    <a:pt x="2324" y="172"/>
                    <a:pt x="2056" y="53"/>
                    <a:pt x="1728" y="23"/>
                  </a:cubicBezTo>
                  <a:cubicBezTo>
                    <a:pt x="1669" y="8"/>
                    <a:pt x="1602" y="1"/>
                    <a:pt x="1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11"/>
            <p:cNvSpPr/>
            <p:nvPr/>
          </p:nvSpPr>
          <p:spPr>
            <a:xfrm flipH="1" rot="10800000">
              <a:off x="2744645" y="329635"/>
              <a:ext cx="172096" cy="143602"/>
            </a:xfrm>
            <a:custGeom>
              <a:rect b="b" l="l" r="r" t="t"/>
              <a:pathLst>
                <a:path extrusionOk="0" h="4314" w="517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11"/>
            <p:cNvSpPr/>
            <p:nvPr/>
          </p:nvSpPr>
          <p:spPr>
            <a:xfrm flipH="1" rot="10800000">
              <a:off x="588128" y="2721165"/>
              <a:ext cx="252885" cy="205750"/>
            </a:xfrm>
            <a:custGeom>
              <a:rect b="b" l="l" r="r" t="t"/>
              <a:pathLst>
                <a:path extrusionOk="0" h="6181" w="7597">
                  <a:moveTo>
                    <a:pt x="3559" y="0"/>
                  </a:moveTo>
                  <a:cubicBezTo>
                    <a:pt x="3292" y="0"/>
                    <a:pt x="3026" y="34"/>
                    <a:pt x="2769" y="101"/>
                  </a:cubicBezTo>
                  <a:cubicBezTo>
                    <a:pt x="2442" y="160"/>
                    <a:pt x="2144" y="279"/>
                    <a:pt x="1846" y="428"/>
                  </a:cubicBezTo>
                  <a:cubicBezTo>
                    <a:pt x="952" y="905"/>
                    <a:pt x="326" y="1769"/>
                    <a:pt x="147" y="2782"/>
                  </a:cubicBezTo>
                  <a:cubicBezTo>
                    <a:pt x="1" y="4337"/>
                    <a:pt x="1182" y="6181"/>
                    <a:pt x="2868" y="6181"/>
                  </a:cubicBezTo>
                  <a:cubicBezTo>
                    <a:pt x="2895" y="6181"/>
                    <a:pt x="2921" y="6180"/>
                    <a:pt x="2948" y="6179"/>
                  </a:cubicBezTo>
                  <a:cubicBezTo>
                    <a:pt x="4796" y="6090"/>
                    <a:pt x="7597" y="4153"/>
                    <a:pt x="6524" y="2067"/>
                  </a:cubicBezTo>
                  <a:cubicBezTo>
                    <a:pt x="6166" y="1322"/>
                    <a:pt x="5600" y="697"/>
                    <a:pt x="4885" y="279"/>
                  </a:cubicBezTo>
                  <a:cubicBezTo>
                    <a:pt x="4457" y="93"/>
                    <a:pt x="4005" y="0"/>
                    <a:pt x="3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5" name="Google Shape;465;p11"/>
          <p:cNvSpPr txBox="1"/>
          <p:nvPr>
            <p:ph hasCustomPrompt="1" type="title"/>
          </p:nvPr>
        </p:nvSpPr>
        <p:spPr>
          <a:xfrm>
            <a:off x="4489816" y="1323500"/>
            <a:ext cx="3738000" cy="213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6" name="Google Shape;466;p11"/>
          <p:cNvSpPr txBox="1"/>
          <p:nvPr>
            <p:ph idx="1" type="subTitle"/>
          </p:nvPr>
        </p:nvSpPr>
        <p:spPr>
          <a:xfrm>
            <a:off x="4489714" y="3320792"/>
            <a:ext cx="3738000" cy="6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3"/>
          <p:cNvSpPr txBox="1"/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70" name="Google Shape;470;p13"/>
          <p:cNvSpPr txBox="1"/>
          <p:nvPr>
            <p:ph hasCustomPrompt="1" idx="2" type="title"/>
          </p:nvPr>
        </p:nvSpPr>
        <p:spPr>
          <a:xfrm>
            <a:off x="791350" y="1910498"/>
            <a:ext cx="1212300" cy="61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r>
              <a:t>xx%</a:t>
            </a:r>
          </a:p>
        </p:txBody>
      </p:sp>
      <p:sp>
        <p:nvSpPr>
          <p:cNvPr id="471" name="Google Shape;471;p13"/>
          <p:cNvSpPr txBox="1"/>
          <p:nvPr>
            <p:ph idx="1" type="subTitle"/>
          </p:nvPr>
        </p:nvSpPr>
        <p:spPr>
          <a:xfrm>
            <a:off x="2003650" y="1834297"/>
            <a:ext cx="2472600" cy="42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2" name="Google Shape;472;p13"/>
          <p:cNvSpPr txBox="1"/>
          <p:nvPr>
            <p:ph idx="3" type="subTitle"/>
          </p:nvPr>
        </p:nvSpPr>
        <p:spPr>
          <a:xfrm>
            <a:off x="2003650" y="2130087"/>
            <a:ext cx="2472600" cy="52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3" name="Google Shape;473;p13"/>
          <p:cNvSpPr txBox="1"/>
          <p:nvPr>
            <p:ph hasCustomPrompt="1" idx="4" type="title"/>
          </p:nvPr>
        </p:nvSpPr>
        <p:spPr>
          <a:xfrm>
            <a:off x="791350" y="3313648"/>
            <a:ext cx="1212300" cy="61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r>
              <a:t>xx%</a:t>
            </a:r>
          </a:p>
        </p:txBody>
      </p:sp>
      <p:sp>
        <p:nvSpPr>
          <p:cNvPr id="474" name="Google Shape;474;p13"/>
          <p:cNvSpPr txBox="1"/>
          <p:nvPr>
            <p:ph idx="5" type="subTitle"/>
          </p:nvPr>
        </p:nvSpPr>
        <p:spPr>
          <a:xfrm>
            <a:off x="2003650" y="3237322"/>
            <a:ext cx="2472600" cy="42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5" name="Google Shape;475;p13"/>
          <p:cNvSpPr txBox="1"/>
          <p:nvPr>
            <p:ph idx="6" type="subTitle"/>
          </p:nvPr>
        </p:nvSpPr>
        <p:spPr>
          <a:xfrm>
            <a:off x="2003650" y="3533237"/>
            <a:ext cx="2472600" cy="52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6" name="Google Shape;476;p13"/>
          <p:cNvSpPr txBox="1"/>
          <p:nvPr>
            <p:ph hasCustomPrompt="1" idx="7" type="title"/>
          </p:nvPr>
        </p:nvSpPr>
        <p:spPr>
          <a:xfrm>
            <a:off x="4591550" y="1910498"/>
            <a:ext cx="1212300" cy="61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r>
              <a:t>xx%</a:t>
            </a:r>
          </a:p>
        </p:txBody>
      </p:sp>
      <p:sp>
        <p:nvSpPr>
          <p:cNvPr id="477" name="Google Shape;477;p13"/>
          <p:cNvSpPr txBox="1"/>
          <p:nvPr>
            <p:ph idx="8" type="subTitle"/>
          </p:nvPr>
        </p:nvSpPr>
        <p:spPr>
          <a:xfrm>
            <a:off x="5803850" y="1834297"/>
            <a:ext cx="2472600" cy="42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8" name="Google Shape;478;p13"/>
          <p:cNvSpPr txBox="1"/>
          <p:nvPr>
            <p:ph idx="9" type="subTitle"/>
          </p:nvPr>
        </p:nvSpPr>
        <p:spPr>
          <a:xfrm>
            <a:off x="5803850" y="2130087"/>
            <a:ext cx="2472600" cy="52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9" name="Google Shape;479;p13"/>
          <p:cNvSpPr txBox="1"/>
          <p:nvPr>
            <p:ph hasCustomPrompt="1" idx="13" type="title"/>
          </p:nvPr>
        </p:nvSpPr>
        <p:spPr>
          <a:xfrm>
            <a:off x="4591550" y="3313648"/>
            <a:ext cx="1212300" cy="61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r>
              <a:t>xx%</a:t>
            </a:r>
          </a:p>
        </p:txBody>
      </p:sp>
      <p:sp>
        <p:nvSpPr>
          <p:cNvPr id="480" name="Google Shape;480;p13"/>
          <p:cNvSpPr txBox="1"/>
          <p:nvPr>
            <p:ph idx="14" type="subTitle"/>
          </p:nvPr>
        </p:nvSpPr>
        <p:spPr>
          <a:xfrm>
            <a:off x="5803850" y="3237322"/>
            <a:ext cx="2472600" cy="42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1" name="Google Shape;481;p13"/>
          <p:cNvSpPr txBox="1"/>
          <p:nvPr>
            <p:ph idx="15" type="subTitle"/>
          </p:nvPr>
        </p:nvSpPr>
        <p:spPr>
          <a:xfrm>
            <a:off x="5803850" y="3533237"/>
            <a:ext cx="2472600" cy="52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82" name="Google Shape;482;p13"/>
          <p:cNvGrpSpPr/>
          <p:nvPr/>
        </p:nvGrpSpPr>
        <p:grpSpPr>
          <a:xfrm>
            <a:off x="-1105662" y="-460499"/>
            <a:ext cx="10842448" cy="6568171"/>
            <a:chOff x="-1105662" y="-460499"/>
            <a:chExt cx="10842448" cy="6568171"/>
          </a:xfrm>
        </p:grpSpPr>
        <p:grpSp>
          <p:nvGrpSpPr>
            <p:cNvPr id="483" name="Google Shape;483;p13"/>
            <p:cNvGrpSpPr/>
            <p:nvPr/>
          </p:nvGrpSpPr>
          <p:grpSpPr>
            <a:xfrm>
              <a:off x="-1105662" y="-460499"/>
              <a:ext cx="10842448" cy="6568171"/>
              <a:chOff x="-1105662" y="-460499"/>
              <a:chExt cx="10842448" cy="6568171"/>
            </a:xfrm>
          </p:grpSpPr>
          <p:sp>
            <p:nvSpPr>
              <p:cNvPr id="484" name="Google Shape;484;p13"/>
              <p:cNvSpPr/>
              <p:nvPr/>
            </p:nvSpPr>
            <p:spPr>
              <a:xfrm rot="-269979">
                <a:off x="-620122" y="2105661"/>
                <a:ext cx="1508330" cy="1268336"/>
              </a:xfrm>
              <a:custGeom>
                <a:rect b="b" l="l" r="r" t="t"/>
                <a:pathLst>
                  <a:path extrusionOk="0" h="38088" w="45295">
                    <a:moveTo>
                      <a:pt x="30867" y="1"/>
                    </a:moveTo>
                    <a:cubicBezTo>
                      <a:pt x="29369" y="1"/>
                      <a:pt x="23435" y="9789"/>
                      <a:pt x="20895" y="14514"/>
                    </a:cubicBezTo>
                    <a:cubicBezTo>
                      <a:pt x="20627" y="14693"/>
                      <a:pt x="20359" y="14901"/>
                      <a:pt x="20090" y="15110"/>
                    </a:cubicBezTo>
                    <a:lnTo>
                      <a:pt x="20031" y="15110"/>
                    </a:lnTo>
                    <a:cubicBezTo>
                      <a:pt x="18362" y="16361"/>
                      <a:pt x="16723" y="17702"/>
                      <a:pt x="15204" y="19133"/>
                    </a:cubicBezTo>
                    <a:cubicBezTo>
                      <a:pt x="14280" y="19967"/>
                      <a:pt x="13416" y="20831"/>
                      <a:pt x="12552" y="21695"/>
                    </a:cubicBezTo>
                    <a:cubicBezTo>
                      <a:pt x="14280" y="19430"/>
                      <a:pt x="16217" y="16361"/>
                      <a:pt x="17051" y="13292"/>
                    </a:cubicBezTo>
                    <a:cubicBezTo>
                      <a:pt x="18574" y="7539"/>
                      <a:pt x="17828" y="5256"/>
                      <a:pt x="16329" y="5256"/>
                    </a:cubicBezTo>
                    <a:cubicBezTo>
                      <a:pt x="16244" y="5256"/>
                      <a:pt x="16157" y="5263"/>
                      <a:pt x="16068" y="5277"/>
                    </a:cubicBezTo>
                    <a:cubicBezTo>
                      <a:pt x="14399" y="5515"/>
                      <a:pt x="10883" y="18566"/>
                      <a:pt x="9542" y="24913"/>
                    </a:cubicBezTo>
                    <a:cubicBezTo>
                      <a:pt x="7486" y="27237"/>
                      <a:pt x="5550" y="29651"/>
                      <a:pt x="3762" y="32154"/>
                    </a:cubicBezTo>
                    <a:cubicBezTo>
                      <a:pt x="5281" y="29263"/>
                      <a:pt x="6980" y="25330"/>
                      <a:pt x="7308" y="21576"/>
                    </a:cubicBezTo>
                    <a:cubicBezTo>
                      <a:pt x="7898" y="15138"/>
                      <a:pt x="6773" y="12636"/>
                      <a:pt x="5239" y="12636"/>
                    </a:cubicBezTo>
                    <a:cubicBezTo>
                      <a:pt x="5069" y="12636"/>
                      <a:pt x="4894" y="12667"/>
                      <a:pt x="4715" y="12726"/>
                    </a:cubicBezTo>
                    <a:cubicBezTo>
                      <a:pt x="2898" y="13322"/>
                      <a:pt x="1467" y="28518"/>
                      <a:pt x="1169" y="35997"/>
                    </a:cubicBezTo>
                    <a:cubicBezTo>
                      <a:pt x="782" y="36534"/>
                      <a:pt x="454" y="37100"/>
                      <a:pt x="127" y="37666"/>
                    </a:cubicBezTo>
                    <a:cubicBezTo>
                      <a:pt x="0" y="37877"/>
                      <a:pt x="187" y="38087"/>
                      <a:pt x="359" y="38087"/>
                    </a:cubicBezTo>
                    <a:cubicBezTo>
                      <a:pt x="431" y="38087"/>
                      <a:pt x="500" y="38051"/>
                      <a:pt x="544" y="37964"/>
                    </a:cubicBezTo>
                    <a:cubicBezTo>
                      <a:pt x="633" y="37815"/>
                      <a:pt x="723" y="37666"/>
                      <a:pt x="812" y="37517"/>
                    </a:cubicBezTo>
                    <a:cubicBezTo>
                      <a:pt x="8112" y="36176"/>
                      <a:pt x="23279" y="32452"/>
                      <a:pt x="23606" y="30604"/>
                    </a:cubicBezTo>
                    <a:cubicBezTo>
                      <a:pt x="23821" y="29393"/>
                      <a:pt x="22819" y="28489"/>
                      <a:pt x="20130" y="28489"/>
                    </a:cubicBezTo>
                    <a:cubicBezTo>
                      <a:pt x="18717" y="28489"/>
                      <a:pt x="16840" y="28738"/>
                      <a:pt x="14429" y="29323"/>
                    </a:cubicBezTo>
                    <a:cubicBezTo>
                      <a:pt x="8768" y="30664"/>
                      <a:pt x="3136" y="35193"/>
                      <a:pt x="1169" y="36921"/>
                    </a:cubicBezTo>
                    <a:cubicBezTo>
                      <a:pt x="2927" y="34090"/>
                      <a:pt x="4894" y="31379"/>
                      <a:pt x="6980" y="28787"/>
                    </a:cubicBezTo>
                    <a:cubicBezTo>
                      <a:pt x="7725" y="27863"/>
                      <a:pt x="8470" y="26969"/>
                      <a:pt x="9215" y="26105"/>
                    </a:cubicBezTo>
                    <a:cubicBezTo>
                      <a:pt x="15859" y="25986"/>
                      <a:pt x="29327" y="25002"/>
                      <a:pt x="29864" y="23453"/>
                    </a:cubicBezTo>
                    <a:cubicBezTo>
                      <a:pt x="30333" y="22124"/>
                      <a:pt x="28888" y="20933"/>
                      <a:pt x="24277" y="20933"/>
                    </a:cubicBezTo>
                    <a:cubicBezTo>
                      <a:pt x="23614" y="20933"/>
                      <a:pt x="22885" y="20957"/>
                      <a:pt x="22087" y="21010"/>
                    </a:cubicBezTo>
                    <a:cubicBezTo>
                      <a:pt x="17260" y="21337"/>
                      <a:pt x="12045" y="24109"/>
                      <a:pt x="9811" y="25420"/>
                    </a:cubicBezTo>
                    <a:cubicBezTo>
                      <a:pt x="13029" y="21665"/>
                      <a:pt x="16664" y="18268"/>
                      <a:pt x="20686" y="15319"/>
                    </a:cubicBezTo>
                    <a:cubicBezTo>
                      <a:pt x="25204" y="16460"/>
                      <a:pt x="33304" y="18136"/>
                      <a:pt x="36565" y="18136"/>
                    </a:cubicBezTo>
                    <a:cubicBezTo>
                      <a:pt x="37305" y="18136"/>
                      <a:pt x="37795" y="18050"/>
                      <a:pt x="37939" y="17851"/>
                    </a:cubicBezTo>
                    <a:cubicBezTo>
                      <a:pt x="38773" y="16689"/>
                      <a:pt x="37432" y="15199"/>
                      <a:pt x="32158" y="14067"/>
                    </a:cubicBezTo>
                    <a:cubicBezTo>
                      <a:pt x="31092" y="13847"/>
                      <a:pt x="29960" y="13759"/>
                      <a:pt x="28834" y="13759"/>
                    </a:cubicBezTo>
                    <a:cubicBezTo>
                      <a:pt x="25994" y="13759"/>
                      <a:pt x="23185" y="14317"/>
                      <a:pt x="21521" y="14723"/>
                    </a:cubicBezTo>
                    <a:cubicBezTo>
                      <a:pt x="22266" y="14216"/>
                      <a:pt x="23010" y="13710"/>
                      <a:pt x="23755" y="13263"/>
                    </a:cubicBezTo>
                    <a:cubicBezTo>
                      <a:pt x="25811" y="11981"/>
                      <a:pt x="27986" y="10938"/>
                      <a:pt x="30251" y="10104"/>
                    </a:cubicBezTo>
                    <a:cubicBezTo>
                      <a:pt x="35823" y="9508"/>
                      <a:pt x="44702" y="8138"/>
                      <a:pt x="45000" y="7005"/>
                    </a:cubicBezTo>
                    <a:cubicBezTo>
                      <a:pt x="45295" y="6009"/>
                      <a:pt x="44385" y="5237"/>
                      <a:pt x="41735" y="5237"/>
                    </a:cubicBezTo>
                    <a:cubicBezTo>
                      <a:pt x="40898" y="5237"/>
                      <a:pt x="39886" y="5314"/>
                      <a:pt x="38683" y="5486"/>
                    </a:cubicBezTo>
                    <a:cubicBezTo>
                      <a:pt x="33648" y="6171"/>
                      <a:pt x="28314" y="10283"/>
                      <a:pt x="28314" y="10283"/>
                    </a:cubicBezTo>
                    <a:lnTo>
                      <a:pt x="28344" y="10283"/>
                    </a:lnTo>
                    <a:cubicBezTo>
                      <a:pt x="27063" y="10849"/>
                      <a:pt x="25811" y="11445"/>
                      <a:pt x="24619" y="12130"/>
                    </a:cubicBezTo>
                    <a:cubicBezTo>
                      <a:pt x="26437" y="10730"/>
                      <a:pt x="28523" y="8823"/>
                      <a:pt x="29834" y="6707"/>
                    </a:cubicBezTo>
                    <a:cubicBezTo>
                      <a:pt x="32545" y="2178"/>
                      <a:pt x="32337" y="182"/>
                      <a:pt x="30907" y="3"/>
                    </a:cubicBezTo>
                    <a:cubicBezTo>
                      <a:pt x="30894" y="2"/>
                      <a:pt x="30881" y="1"/>
                      <a:pt x="308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" name="Google Shape;485;p13"/>
              <p:cNvSpPr/>
              <p:nvPr/>
            </p:nvSpPr>
            <p:spPr>
              <a:xfrm rot="10800000">
                <a:off x="8228575" y="2659465"/>
                <a:ext cx="1508210" cy="1268235"/>
              </a:xfrm>
              <a:custGeom>
                <a:rect b="b" l="l" r="r" t="t"/>
                <a:pathLst>
                  <a:path extrusionOk="0" h="38088" w="45295">
                    <a:moveTo>
                      <a:pt x="30867" y="1"/>
                    </a:moveTo>
                    <a:cubicBezTo>
                      <a:pt x="29369" y="1"/>
                      <a:pt x="23435" y="9789"/>
                      <a:pt x="20895" y="14514"/>
                    </a:cubicBezTo>
                    <a:cubicBezTo>
                      <a:pt x="20627" y="14693"/>
                      <a:pt x="20359" y="14901"/>
                      <a:pt x="20090" y="15110"/>
                    </a:cubicBezTo>
                    <a:lnTo>
                      <a:pt x="20031" y="15110"/>
                    </a:lnTo>
                    <a:cubicBezTo>
                      <a:pt x="18362" y="16361"/>
                      <a:pt x="16723" y="17702"/>
                      <a:pt x="15204" y="19133"/>
                    </a:cubicBezTo>
                    <a:cubicBezTo>
                      <a:pt x="14280" y="19967"/>
                      <a:pt x="13416" y="20831"/>
                      <a:pt x="12552" y="21695"/>
                    </a:cubicBezTo>
                    <a:cubicBezTo>
                      <a:pt x="14280" y="19430"/>
                      <a:pt x="16217" y="16361"/>
                      <a:pt x="17051" y="13292"/>
                    </a:cubicBezTo>
                    <a:cubicBezTo>
                      <a:pt x="18574" y="7539"/>
                      <a:pt x="17828" y="5256"/>
                      <a:pt x="16329" y="5256"/>
                    </a:cubicBezTo>
                    <a:cubicBezTo>
                      <a:pt x="16244" y="5256"/>
                      <a:pt x="16157" y="5263"/>
                      <a:pt x="16068" y="5277"/>
                    </a:cubicBezTo>
                    <a:cubicBezTo>
                      <a:pt x="14399" y="5515"/>
                      <a:pt x="10883" y="18566"/>
                      <a:pt x="9542" y="24913"/>
                    </a:cubicBezTo>
                    <a:cubicBezTo>
                      <a:pt x="7486" y="27237"/>
                      <a:pt x="5550" y="29651"/>
                      <a:pt x="3762" y="32154"/>
                    </a:cubicBezTo>
                    <a:cubicBezTo>
                      <a:pt x="5281" y="29263"/>
                      <a:pt x="6980" y="25330"/>
                      <a:pt x="7308" y="21576"/>
                    </a:cubicBezTo>
                    <a:cubicBezTo>
                      <a:pt x="7898" y="15138"/>
                      <a:pt x="6773" y="12636"/>
                      <a:pt x="5239" y="12636"/>
                    </a:cubicBezTo>
                    <a:cubicBezTo>
                      <a:pt x="5069" y="12636"/>
                      <a:pt x="4894" y="12667"/>
                      <a:pt x="4715" y="12726"/>
                    </a:cubicBezTo>
                    <a:cubicBezTo>
                      <a:pt x="2898" y="13322"/>
                      <a:pt x="1467" y="28518"/>
                      <a:pt x="1169" y="35997"/>
                    </a:cubicBezTo>
                    <a:cubicBezTo>
                      <a:pt x="782" y="36534"/>
                      <a:pt x="454" y="37100"/>
                      <a:pt x="127" y="37666"/>
                    </a:cubicBezTo>
                    <a:cubicBezTo>
                      <a:pt x="0" y="37877"/>
                      <a:pt x="187" y="38087"/>
                      <a:pt x="359" y="38087"/>
                    </a:cubicBezTo>
                    <a:cubicBezTo>
                      <a:pt x="431" y="38087"/>
                      <a:pt x="500" y="38051"/>
                      <a:pt x="544" y="37964"/>
                    </a:cubicBezTo>
                    <a:cubicBezTo>
                      <a:pt x="633" y="37815"/>
                      <a:pt x="723" y="37666"/>
                      <a:pt x="812" y="37517"/>
                    </a:cubicBezTo>
                    <a:cubicBezTo>
                      <a:pt x="8112" y="36176"/>
                      <a:pt x="23279" y="32452"/>
                      <a:pt x="23606" y="30604"/>
                    </a:cubicBezTo>
                    <a:cubicBezTo>
                      <a:pt x="23821" y="29393"/>
                      <a:pt x="22819" y="28489"/>
                      <a:pt x="20130" y="28489"/>
                    </a:cubicBezTo>
                    <a:cubicBezTo>
                      <a:pt x="18717" y="28489"/>
                      <a:pt x="16840" y="28738"/>
                      <a:pt x="14429" y="29323"/>
                    </a:cubicBezTo>
                    <a:cubicBezTo>
                      <a:pt x="8768" y="30664"/>
                      <a:pt x="3136" y="35193"/>
                      <a:pt x="1169" y="36921"/>
                    </a:cubicBezTo>
                    <a:cubicBezTo>
                      <a:pt x="2927" y="34090"/>
                      <a:pt x="4894" y="31379"/>
                      <a:pt x="6980" y="28787"/>
                    </a:cubicBezTo>
                    <a:cubicBezTo>
                      <a:pt x="7725" y="27863"/>
                      <a:pt x="8470" y="26969"/>
                      <a:pt x="9215" y="26105"/>
                    </a:cubicBezTo>
                    <a:cubicBezTo>
                      <a:pt x="15859" y="25986"/>
                      <a:pt x="29327" y="25002"/>
                      <a:pt x="29864" y="23453"/>
                    </a:cubicBezTo>
                    <a:cubicBezTo>
                      <a:pt x="30333" y="22124"/>
                      <a:pt x="28888" y="20933"/>
                      <a:pt x="24277" y="20933"/>
                    </a:cubicBezTo>
                    <a:cubicBezTo>
                      <a:pt x="23614" y="20933"/>
                      <a:pt x="22885" y="20957"/>
                      <a:pt x="22087" y="21010"/>
                    </a:cubicBezTo>
                    <a:cubicBezTo>
                      <a:pt x="17260" y="21337"/>
                      <a:pt x="12045" y="24109"/>
                      <a:pt x="9811" y="25420"/>
                    </a:cubicBezTo>
                    <a:cubicBezTo>
                      <a:pt x="13029" y="21665"/>
                      <a:pt x="16664" y="18268"/>
                      <a:pt x="20686" y="15319"/>
                    </a:cubicBezTo>
                    <a:cubicBezTo>
                      <a:pt x="25204" y="16460"/>
                      <a:pt x="33304" y="18136"/>
                      <a:pt x="36565" y="18136"/>
                    </a:cubicBezTo>
                    <a:cubicBezTo>
                      <a:pt x="37305" y="18136"/>
                      <a:pt x="37795" y="18050"/>
                      <a:pt x="37939" y="17851"/>
                    </a:cubicBezTo>
                    <a:cubicBezTo>
                      <a:pt x="38773" y="16689"/>
                      <a:pt x="37432" y="15199"/>
                      <a:pt x="32158" y="14067"/>
                    </a:cubicBezTo>
                    <a:cubicBezTo>
                      <a:pt x="31092" y="13847"/>
                      <a:pt x="29960" y="13759"/>
                      <a:pt x="28834" y="13759"/>
                    </a:cubicBezTo>
                    <a:cubicBezTo>
                      <a:pt x="25994" y="13759"/>
                      <a:pt x="23185" y="14317"/>
                      <a:pt x="21521" y="14723"/>
                    </a:cubicBezTo>
                    <a:cubicBezTo>
                      <a:pt x="22266" y="14216"/>
                      <a:pt x="23010" y="13710"/>
                      <a:pt x="23755" y="13263"/>
                    </a:cubicBezTo>
                    <a:cubicBezTo>
                      <a:pt x="25811" y="11981"/>
                      <a:pt x="27986" y="10938"/>
                      <a:pt x="30251" y="10104"/>
                    </a:cubicBezTo>
                    <a:cubicBezTo>
                      <a:pt x="35823" y="9508"/>
                      <a:pt x="44702" y="8138"/>
                      <a:pt x="45000" y="7005"/>
                    </a:cubicBezTo>
                    <a:cubicBezTo>
                      <a:pt x="45295" y="6009"/>
                      <a:pt x="44385" y="5237"/>
                      <a:pt x="41735" y="5237"/>
                    </a:cubicBezTo>
                    <a:cubicBezTo>
                      <a:pt x="40898" y="5237"/>
                      <a:pt x="39886" y="5314"/>
                      <a:pt x="38683" y="5486"/>
                    </a:cubicBezTo>
                    <a:cubicBezTo>
                      <a:pt x="33648" y="6171"/>
                      <a:pt x="28314" y="10283"/>
                      <a:pt x="28314" y="10283"/>
                    </a:cubicBezTo>
                    <a:lnTo>
                      <a:pt x="28344" y="10283"/>
                    </a:lnTo>
                    <a:cubicBezTo>
                      <a:pt x="27063" y="10849"/>
                      <a:pt x="25811" y="11445"/>
                      <a:pt x="24619" y="12130"/>
                    </a:cubicBezTo>
                    <a:cubicBezTo>
                      <a:pt x="26437" y="10730"/>
                      <a:pt x="28523" y="8823"/>
                      <a:pt x="29834" y="6707"/>
                    </a:cubicBezTo>
                    <a:cubicBezTo>
                      <a:pt x="32545" y="2178"/>
                      <a:pt x="32337" y="182"/>
                      <a:pt x="30907" y="3"/>
                    </a:cubicBezTo>
                    <a:cubicBezTo>
                      <a:pt x="30894" y="2"/>
                      <a:pt x="30881" y="1"/>
                      <a:pt x="308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486" name="Google Shape;486;p13"/>
              <p:cNvGrpSpPr/>
              <p:nvPr/>
            </p:nvGrpSpPr>
            <p:grpSpPr>
              <a:xfrm rot="2996445">
                <a:off x="5742471" y="-312166"/>
                <a:ext cx="740371" cy="757532"/>
                <a:chOff x="4391775" y="4244400"/>
                <a:chExt cx="715125" cy="731700"/>
              </a:xfrm>
            </p:grpSpPr>
            <p:sp>
              <p:nvSpPr>
                <p:cNvPr id="487" name="Google Shape;487;p13"/>
                <p:cNvSpPr/>
                <p:nvPr/>
              </p:nvSpPr>
              <p:spPr>
                <a:xfrm>
                  <a:off x="4391775" y="4244400"/>
                  <a:ext cx="715125" cy="731700"/>
                </a:xfrm>
                <a:custGeom>
                  <a:rect b="b" l="l" r="r" t="t"/>
                  <a:pathLst>
                    <a:path extrusionOk="0" h="29268" w="28605">
                      <a:moveTo>
                        <a:pt x="15770" y="550"/>
                      </a:moveTo>
                      <a:cubicBezTo>
                        <a:pt x="16901" y="550"/>
                        <a:pt x="18030" y="688"/>
                        <a:pt x="19130" y="988"/>
                      </a:cubicBezTo>
                      <a:cubicBezTo>
                        <a:pt x="27056" y="3134"/>
                        <a:pt x="28605" y="12907"/>
                        <a:pt x="26758" y="19820"/>
                      </a:cubicBezTo>
                      <a:cubicBezTo>
                        <a:pt x="26311" y="21548"/>
                        <a:pt x="25625" y="23217"/>
                        <a:pt x="24731" y="24766"/>
                      </a:cubicBezTo>
                      <a:cubicBezTo>
                        <a:pt x="24106" y="25809"/>
                        <a:pt x="23331" y="26912"/>
                        <a:pt x="22288" y="27597"/>
                      </a:cubicBezTo>
                      <a:cubicBezTo>
                        <a:pt x="21692" y="27954"/>
                        <a:pt x="21007" y="28163"/>
                        <a:pt x="20292" y="28252"/>
                      </a:cubicBezTo>
                      <a:cubicBezTo>
                        <a:pt x="19308" y="28431"/>
                        <a:pt x="18355" y="28550"/>
                        <a:pt x="17372" y="28640"/>
                      </a:cubicBezTo>
                      <a:cubicBezTo>
                        <a:pt x="16627" y="28703"/>
                        <a:pt x="15862" y="28738"/>
                        <a:pt x="15089" y="28738"/>
                      </a:cubicBezTo>
                      <a:cubicBezTo>
                        <a:pt x="10415" y="28738"/>
                        <a:pt x="5434" y="27452"/>
                        <a:pt x="2801" y="23336"/>
                      </a:cubicBezTo>
                      <a:cubicBezTo>
                        <a:pt x="2364" y="22665"/>
                        <a:pt x="2012" y="21966"/>
                        <a:pt x="1746" y="21239"/>
                      </a:cubicBezTo>
                      <a:lnTo>
                        <a:pt x="1746" y="21239"/>
                      </a:lnTo>
                      <a:cubicBezTo>
                        <a:pt x="1307" y="19763"/>
                        <a:pt x="1072" y="18286"/>
                        <a:pt x="983" y="16751"/>
                      </a:cubicBezTo>
                      <a:cubicBezTo>
                        <a:pt x="745" y="13682"/>
                        <a:pt x="1103" y="10464"/>
                        <a:pt x="2622" y="7752"/>
                      </a:cubicBezTo>
                      <a:cubicBezTo>
                        <a:pt x="4231" y="4832"/>
                        <a:pt x="7151" y="2806"/>
                        <a:pt x="10191" y="1614"/>
                      </a:cubicBezTo>
                      <a:cubicBezTo>
                        <a:pt x="11966" y="942"/>
                        <a:pt x="13870" y="550"/>
                        <a:pt x="15770" y="550"/>
                      </a:cubicBezTo>
                      <a:close/>
                      <a:moveTo>
                        <a:pt x="15687" y="0"/>
                      </a:moveTo>
                      <a:cubicBezTo>
                        <a:pt x="14592" y="0"/>
                        <a:pt x="13493" y="128"/>
                        <a:pt x="12425" y="363"/>
                      </a:cubicBezTo>
                      <a:cubicBezTo>
                        <a:pt x="9267" y="1078"/>
                        <a:pt x="6049" y="2746"/>
                        <a:pt x="3874" y="5190"/>
                      </a:cubicBezTo>
                      <a:cubicBezTo>
                        <a:pt x="119" y="9391"/>
                        <a:pt x="0" y="15827"/>
                        <a:pt x="1401" y="20982"/>
                      </a:cubicBezTo>
                      <a:cubicBezTo>
                        <a:pt x="1430" y="21101"/>
                        <a:pt x="1460" y="21220"/>
                        <a:pt x="1490" y="21340"/>
                      </a:cubicBezTo>
                      <a:cubicBezTo>
                        <a:pt x="1505" y="21394"/>
                        <a:pt x="1525" y="21439"/>
                        <a:pt x="1548" y="21472"/>
                      </a:cubicBezTo>
                      <a:lnTo>
                        <a:pt x="1548" y="21472"/>
                      </a:lnTo>
                      <a:cubicBezTo>
                        <a:pt x="2629" y="24299"/>
                        <a:pt x="4762" y="26594"/>
                        <a:pt x="7509" y="27805"/>
                      </a:cubicBezTo>
                      <a:cubicBezTo>
                        <a:pt x="9968" y="28920"/>
                        <a:pt x="12700" y="29267"/>
                        <a:pt x="15365" y="29267"/>
                      </a:cubicBezTo>
                      <a:cubicBezTo>
                        <a:pt x="15478" y="29267"/>
                        <a:pt x="15591" y="29267"/>
                        <a:pt x="15703" y="29265"/>
                      </a:cubicBezTo>
                      <a:cubicBezTo>
                        <a:pt x="17699" y="29265"/>
                        <a:pt x="19696" y="28997"/>
                        <a:pt x="21603" y="28521"/>
                      </a:cubicBezTo>
                      <a:cubicBezTo>
                        <a:pt x="22586" y="28252"/>
                        <a:pt x="23361" y="27478"/>
                        <a:pt x="23957" y="26703"/>
                      </a:cubicBezTo>
                      <a:cubicBezTo>
                        <a:pt x="24970" y="25392"/>
                        <a:pt x="25774" y="23932"/>
                        <a:pt x="26340" y="22353"/>
                      </a:cubicBezTo>
                      <a:cubicBezTo>
                        <a:pt x="27920" y="18270"/>
                        <a:pt x="28218" y="13771"/>
                        <a:pt x="27145" y="9510"/>
                      </a:cubicBezTo>
                      <a:cubicBezTo>
                        <a:pt x="26281" y="6143"/>
                        <a:pt x="24463" y="3015"/>
                        <a:pt x="21335" y="1346"/>
                      </a:cubicBezTo>
                      <a:cubicBezTo>
                        <a:pt x="19595" y="409"/>
                        <a:pt x="17647" y="0"/>
                        <a:pt x="156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88" name="Google Shape;488;p13"/>
                <p:cNvSpPr/>
                <p:nvPr/>
              </p:nvSpPr>
              <p:spPr>
                <a:xfrm>
                  <a:off x="4434225" y="4314550"/>
                  <a:ext cx="592225" cy="558725"/>
                </a:xfrm>
                <a:custGeom>
                  <a:rect b="b" l="l" r="r" t="t"/>
                  <a:pathLst>
                    <a:path extrusionOk="0" h="22349" w="23689">
                      <a:moveTo>
                        <a:pt x="12524" y="547"/>
                      </a:moveTo>
                      <a:cubicBezTo>
                        <a:pt x="12794" y="547"/>
                        <a:pt x="13064" y="585"/>
                        <a:pt x="13320" y="656"/>
                      </a:cubicBezTo>
                      <a:cubicBezTo>
                        <a:pt x="13916" y="864"/>
                        <a:pt x="14512" y="1073"/>
                        <a:pt x="15108" y="1341"/>
                      </a:cubicBezTo>
                      <a:cubicBezTo>
                        <a:pt x="18773" y="2980"/>
                        <a:pt x="22914" y="6019"/>
                        <a:pt x="23093" y="10429"/>
                      </a:cubicBezTo>
                      <a:cubicBezTo>
                        <a:pt x="23122" y="11027"/>
                        <a:pt x="23068" y="11653"/>
                        <a:pt x="22959" y="12253"/>
                      </a:cubicBezTo>
                      <a:lnTo>
                        <a:pt x="22959" y="12253"/>
                      </a:lnTo>
                      <a:cubicBezTo>
                        <a:pt x="22942" y="12268"/>
                        <a:pt x="22927" y="12294"/>
                        <a:pt x="22914" y="12336"/>
                      </a:cubicBezTo>
                      <a:cubicBezTo>
                        <a:pt x="22646" y="13349"/>
                        <a:pt x="22259" y="14302"/>
                        <a:pt x="21782" y="15226"/>
                      </a:cubicBezTo>
                      <a:cubicBezTo>
                        <a:pt x="20888" y="17193"/>
                        <a:pt x="19517" y="18861"/>
                        <a:pt x="17789" y="20172"/>
                      </a:cubicBezTo>
                      <a:cubicBezTo>
                        <a:pt x="16182" y="21320"/>
                        <a:pt x="14240" y="21778"/>
                        <a:pt x="12274" y="21778"/>
                      </a:cubicBezTo>
                      <a:cubicBezTo>
                        <a:pt x="11688" y="21778"/>
                        <a:pt x="11100" y="21737"/>
                        <a:pt x="10519" y="21662"/>
                      </a:cubicBezTo>
                      <a:cubicBezTo>
                        <a:pt x="8016" y="21305"/>
                        <a:pt x="5602" y="20262"/>
                        <a:pt x="3934" y="18385"/>
                      </a:cubicBezTo>
                      <a:cubicBezTo>
                        <a:pt x="1" y="14004"/>
                        <a:pt x="2861" y="7449"/>
                        <a:pt x="6526" y="3874"/>
                      </a:cubicBezTo>
                      <a:cubicBezTo>
                        <a:pt x="7956" y="2503"/>
                        <a:pt x="9714" y="1192"/>
                        <a:pt x="11651" y="685"/>
                      </a:cubicBezTo>
                      <a:cubicBezTo>
                        <a:pt x="11931" y="592"/>
                        <a:pt x="12228" y="547"/>
                        <a:pt x="12524" y="547"/>
                      </a:cubicBezTo>
                      <a:close/>
                      <a:moveTo>
                        <a:pt x="12634" y="0"/>
                      </a:moveTo>
                      <a:cubicBezTo>
                        <a:pt x="11889" y="0"/>
                        <a:pt x="11145" y="179"/>
                        <a:pt x="10459" y="536"/>
                      </a:cubicBezTo>
                      <a:cubicBezTo>
                        <a:pt x="9506" y="954"/>
                        <a:pt x="8612" y="1490"/>
                        <a:pt x="7778" y="2145"/>
                      </a:cubicBezTo>
                      <a:cubicBezTo>
                        <a:pt x="5573" y="3814"/>
                        <a:pt x="3844" y="6019"/>
                        <a:pt x="2772" y="8552"/>
                      </a:cubicBezTo>
                      <a:cubicBezTo>
                        <a:pt x="1699" y="11144"/>
                        <a:pt x="1282" y="14124"/>
                        <a:pt x="2474" y="16776"/>
                      </a:cubicBezTo>
                      <a:cubicBezTo>
                        <a:pt x="3546" y="19070"/>
                        <a:pt x="5662" y="20709"/>
                        <a:pt x="8016" y="21543"/>
                      </a:cubicBezTo>
                      <a:cubicBezTo>
                        <a:pt x="9374" y="22056"/>
                        <a:pt x="10907" y="22349"/>
                        <a:pt x="12430" y="22349"/>
                      </a:cubicBezTo>
                      <a:cubicBezTo>
                        <a:pt x="13648" y="22349"/>
                        <a:pt x="14860" y="22162"/>
                        <a:pt x="15972" y="21752"/>
                      </a:cubicBezTo>
                      <a:cubicBezTo>
                        <a:pt x="19696" y="20381"/>
                        <a:pt x="22080" y="16567"/>
                        <a:pt x="23153" y="12932"/>
                      </a:cubicBezTo>
                      <a:cubicBezTo>
                        <a:pt x="23182" y="12842"/>
                        <a:pt x="23212" y="12753"/>
                        <a:pt x="23212" y="12664"/>
                      </a:cubicBezTo>
                      <a:cubicBezTo>
                        <a:pt x="23689" y="10280"/>
                        <a:pt x="23123" y="7807"/>
                        <a:pt x="21693" y="5840"/>
                      </a:cubicBezTo>
                      <a:cubicBezTo>
                        <a:pt x="20352" y="4082"/>
                        <a:pt x="18624" y="2622"/>
                        <a:pt x="16627" y="1609"/>
                      </a:cubicBezTo>
                      <a:cubicBezTo>
                        <a:pt x="15852" y="1162"/>
                        <a:pt x="15048" y="805"/>
                        <a:pt x="14214" y="477"/>
                      </a:cubicBezTo>
                      <a:cubicBezTo>
                        <a:pt x="13737" y="238"/>
                        <a:pt x="13201" y="89"/>
                        <a:pt x="126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89" name="Google Shape;489;p13"/>
                <p:cNvSpPr/>
                <p:nvPr/>
              </p:nvSpPr>
              <p:spPr>
                <a:xfrm>
                  <a:off x="4566075" y="4418825"/>
                  <a:ext cx="377700" cy="387475"/>
                </a:xfrm>
                <a:custGeom>
                  <a:rect b="b" l="l" r="r" t="t"/>
                  <a:pathLst>
                    <a:path extrusionOk="0" h="15499" w="15108">
                      <a:moveTo>
                        <a:pt x="7661" y="581"/>
                      </a:moveTo>
                      <a:cubicBezTo>
                        <a:pt x="9320" y="581"/>
                        <a:pt x="10910" y="1118"/>
                        <a:pt x="12128" y="2533"/>
                      </a:cubicBezTo>
                      <a:cubicBezTo>
                        <a:pt x="12575" y="3219"/>
                        <a:pt x="12992" y="3934"/>
                        <a:pt x="13290" y="4708"/>
                      </a:cubicBezTo>
                      <a:cubicBezTo>
                        <a:pt x="13945" y="6258"/>
                        <a:pt x="14273" y="8016"/>
                        <a:pt x="13767" y="9655"/>
                      </a:cubicBezTo>
                      <a:cubicBezTo>
                        <a:pt x="12900" y="12505"/>
                        <a:pt x="9807" y="14962"/>
                        <a:pt x="6796" y="14962"/>
                      </a:cubicBezTo>
                      <a:cubicBezTo>
                        <a:pt x="6596" y="14962"/>
                        <a:pt x="6397" y="14951"/>
                        <a:pt x="6198" y="14929"/>
                      </a:cubicBezTo>
                      <a:cubicBezTo>
                        <a:pt x="2414" y="14512"/>
                        <a:pt x="448" y="10251"/>
                        <a:pt x="328" y="6884"/>
                      </a:cubicBezTo>
                      <a:cubicBezTo>
                        <a:pt x="269" y="5662"/>
                        <a:pt x="388" y="4262"/>
                        <a:pt x="984" y="3189"/>
                      </a:cubicBezTo>
                      <a:cubicBezTo>
                        <a:pt x="1371" y="2474"/>
                        <a:pt x="2265" y="2116"/>
                        <a:pt x="2980" y="1759"/>
                      </a:cubicBezTo>
                      <a:cubicBezTo>
                        <a:pt x="4423" y="1073"/>
                        <a:pt x="6073" y="581"/>
                        <a:pt x="7661" y="581"/>
                      </a:cubicBezTo>
                      <a:close/>
                      <a:moveTo>
                        <a:pt x="7748" y="1"/>
                      </a:moveTo>
                      <a:cubicBezTo>
                        <a:pt x="6198" y="30"/>
                        <a:pt x="4708" y="358"/>
                        <a:pt x="3338" y="1014"/>
                      </a:cubicBezTo>
                      <a:cubicBezTo>
                        <a:pt x="2802" y="1222"/>
                        <a:pt x="2295" y="1490"/>
                        <a:pt x="1788" y="1788"/>
                      </a:cubicBezTo>
                      <a:cubicBezTo>
                        <a:pt x="1461" y="1937"/>
                        <a:pt x="1163" y="2176"/>
                        <a:pt x="924" y="2474"/>
                      </a:cubicBezTo>
                      <a:cubicBezTo>
                        <a:pt x="179" y="3457"/>
                        <a:pt x="60" y="4917"/>
                        <a:pt x="30" y="6079"/>
                      </a:cubicBezTo>
                      <a:cubicBezTo>
                        <a:pt x="1" y="7956"/>
                        <a:pt x="418" y="9774"/>
                        <a:pt x="1252" y="11442"/>
                      </a:cubicBezTo>
                      <a:cubicBezTo>
                        <a:pt x="2116" y="13111"/>
                        <a:pt x="3397" y="14631"/>
                        <a:pt x="5215" y="15227"/>
                      </a:cubicBezTo>
                      <a:cubicBezTo>
                        <a:pt x="5779" y="15413"/>
                        <a:pt x="6351" y="15499"/>
                        <a:pt x="6921" y="15499"/>
                      </a:cubicBezTo>
                      <a:cubicBezTo>
                        <a:pt x="9727" y="15499"/>
                        <a:pt x="12464" y="13417"/>
                        <a:pt x="13677" y="10966"/>
                      </a:cubicBezTo>
                      <a:cubicBezTo>
                        <a:pt x="15107" y="8135"/>
                        <a:pt x="14005" y="4531"/>
                        <a:pt x="12218" y="2117"/>
                      </a:cubicBezTo>
                      <a:lnTo>
                        <a:pt x="12218" y="2117"/>
                      </a:lnTo>
                      <a:cubicBezTo>
                        <a:pt x="12218" y="2117"/>
                        <a:pt x="12218" y="2117"/>
                        <a:pt x="12217" y="2116"/>
                      </a:cubicBezTo>
                      <a:lnTo>
                        <a:pt x="12217" y="2116"/>
                      </a:lnTo>
                      <a:cubicBezTo>
                        <a:pt x="12217" y="2116"/>
                        <a:pt x="12217" y="2116"/>
                        <a:pt x="12217" y="2116"/>
                      </a:cubicBezTo>
                      <a:cubicBezTo>
                        <a:pt x="12208" y="2104"/>
                        <a:pt x="12199" y="2094"/>
                        <a:pt x="12191" y="2085"/>
                      </a:cubicBezTo>
                      <a:lnTo>
                        <a:pt x="12191" y="2085"/>
                      </a:lnTo>
                      <a:cubicBezTo>
                        <a:pt x="11060" y="764"/>
                        <a:pt x="9433" y="30"/>
                        <a:pt x="774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490" name="Google Shape;490;p13"/>
              <p:cNvGrpSpPr/>
              <p:nvPr/>
            </p:nvGrpSpPr>
            <p:grpSpPr>
              <a:xfrm>
                <a:off x="8006047" y="4777554"/>
                <a:ext cx="763146" cy="697824"/>
                <a:chOff x="3681125" y="1846650"/>
                <a:chExt cx="515500" cy="471375"/>
              </a:xfrm>
            </p:grpSpPr>
            <p:sp>
              <p:nvSpPr>
                <p:cNvPr id="491" name="Google Shape;491;p13"/>
                <p:cNvSpPr/>
                <p:nvPr/>
              </p:nvSpPr>
              <p:spPr>
                <a:xfrm>
                  <a:off x="3681125" y="1846650"/>
                  <a:ext cx="515500" cy="471375"/>
                </a:xfrm>
                <a:custGeom>
                  <a:rect b="b" l="l" r="r" t="t"/>
                  <a:pathLst>
                    <a:path extrusionOk="0" h="18855" w="20620">
                      <a:moveTo>
                        <a:pt x="9854" y="228"/>
                      </a:moveTo>
                      <a:cubicBezTo>
                        <a:pt x="11621" y="228"/>
                        <a:pt x="13416" y="541"/>
                        <a:pt x="14988" y="1401"/>
                      </a:cubicBezTo>
                      <a:cubicBezTo>
                        <a:pt x="16984" y="2533"/>
                        <a:pt x="18415" y="4559"/>
                        <a:pt x="19219" y="6674"/>
                      </a:cubicBezTo>
                      <a:cubicBezTo>
                        <a:pt x="20024" y="8611"/>
                        <a:pt x="20173" y="10786"/>
                        <a:pt x="19666" y="12842"/>
                      </a:cubicBezTo>
                      <a:cubicBezTo>
                        <a:pt x="18542" y="17002"/>
                        <a:pt x="14415" y="18633"/>
                        <a:pt x="10396" y="18633"/>
                      </a:cubicBezTo>
                      <a:cubicBezTo>
                        <a:pt x="9089" y="18633"/>
                        <a:pt x="7793" y="18461"/>
                        <a:pt x="6615" y="18146"/>
                      </a:cubicBezTo>
                      <a:cubicBezTo>
                        <a:pt x="5423" y="17818"/>
                        <a:pt x="4261" y="17371"/>
                        <a:pt x="3188" y="16746"/>
                      </a:cubicBezTo>
                      <a:cubicBezTo>
                        <a:pt x="2414" y="16329"/>
                        <a:pt x="1728" y="15733"/>
                        <a:pt x="1222" y="15047"/>
                      </a:cubicBezTo>
                      <a:cubicBezTo>
                        <a:pt x="983" y="14630"/>
                        <a:pt x="834" y="14153"/>
                        <a:pt x="775" y="13647"/>
                      </a:cubicBezTo>
                      <a:cubicBezTo>
                        <a:pt x="656" y="12991"/>
                        <a:pt x="566" y="12306"/>
                        <a:pt x="507" y="11621"/>
                      </a:cubicBezTo>
                      <a:cubicBezTo>
                        <a:pt x="209" y="7986"/>
                        <a:pt x="864" y="3665"/>
                        <a:pt x="4172" y="1520"/>
                      </a:cubicBezTo>
                      <a:cubicBezTo>
                        <a:pt x="4621" y="1239"/>
                        <a:pt x="5096" y="1011"/>
                        <a:pt x="5573" y="812"/>
                      </a:cubicBezTo>
                      <a:lnTo>
                        <a:pt x="5573" y="812"/>
                      </a:lnTo>
                      <a:cubicBezTo>
                        <a:pt x="5582" y="810"/>
                        <a:pt x="5592" y="807"/>
                        <a:pt x="5602" y="805"/>
                      </a:cubicBezTo>
                      <a:cubicBezTo>
                        <a:pt x="6615" y="507"/>
                        <a:pt x="7688" y="328"/>
                        <a:pt x="8731" y="268"/>
                      </a:cubicBezTo>
                      <a:cubicBezTo>
                        <a:pt x="9102" y="242"/>
                        <a:pt x="9478" y="228"/>
                        <a:pt x="9854" y="228"/>
                      </a:cubicBezTo>
                      <a:close/>
                      <a:moveTo>
                        <a:pt x="10006" y="1"/>
                      </a:moveTo>
                      <a:cubicBezTo>
                        <a:pt x="8568" y="1"/>
                        <a:pt x="7129" y="215"/>
                        <a:pt x="5811" y="566"/>
                      </a:cubicBezTo>
                      <a:lnTo>
                        <a:pt x="5615" y="610"/>
                      </a:lnTo>
                      <a:lnTo>
                        <a:pt x="5615" y="610"/>
                      </a:lnTo>
                      <a:cubicBezTo>
                        <a:pt x="5614" y="610"/>
                        <a:pt x="5613" y="610"/>
                        <a:pt x="5613" y="610"/>
                      </a:cubicBezTo>
                      <a:cubicBezTo>
                        <a:pt x="5581" y="610"/>
                        <a:pt x="5546" y="615"/>
                        <a:pt x="5513" y="626"/>
                      </a:cubicBezTo>
                      <a:cubicBezTo>
                        <a:pt x="3546" y="1371"/>
                        <a:pt x="1937" y="2861"/>
                        <a:pt x="1073" y="4797"/>
                      </a:cubicBezTo>
                      <a:cubicBezTo>
                        <a:pt x="328" y="6585"/>
                        <a:pt x="0" y="8522"/>
                        <a:pt x="90" y="10488"/>
                      </a:cubicBezTo>
                      <a:cubicBezTo>
                        <a:pt x="90" y="11859"/>
                        <a:pt x="268" y="13230"/>
                        <a:pt x="596" y="14571"/>
                      </a:cubicBezTo>
                      <a:cubicBezTo>
                        <a:pt x="834" y="15226"/>
                        <a:pt x="1281" y="15822"/>
                        <a:pt x="1848" y="16209"/>
                      </a:cubicBezTo>
                      <a:cubicBezTo>
                        <a:pt x="2771" y="16895"/>
                        <a:pt x="3784" y="17461"/>
                        <a:pt x="4857" y="17848"/>
                      </a:cubicBezTo>
                      <a:cubicBezTo>
                        <a:pt x="6586" y="18515"/>
                        <a:pt x="8402" y="18854"/>
                        <a:pt x="10220" y="18854"/>
                      </a:cubicBezTo>
                      <a:cubicBezTo>
                        <a:pt x="11410" y="18854"/>
                        <a:pt x="12600" y="18709"/>
                        <a:pt x="13766" y="18414"/>
                      </a:cubicBezTo>
                      <a:cubicBezTo>
                        <a:pt x="16120" y="17818"/>
                        <a:pt x="18266" y="16537"/>
                        <a:pt x="19428" y="14392"/>
                      </a:cubicBezTo>
                      <a:cubicBezTo>
                        <a:pt x="20381" y="12455"/>
                        <a:pt x="20619" y="10280"/>
                        <a:pt x="20113" y="8194"/>
                      </a:cubicBezTo>
                      <a:cubicBezTo>
                        <a:pt x="19636" y="5930"/>
                        <a:pt x="18444" y="3874"/>
                        <a:pt x="16746" y="2265"/>
                      </a:cubicBezTo>
                      <a:cubicBezTo>
                        <a:pt x="14921" y="628"/>
                        <a:pt x="12467" y="1"/>
                        <a:pt x="1000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92" name="Google Shape;492;p13"/>
                <p:cNvSpPr/>
                <p:nvPr/>
              </p:nvSpPr>
              <p:spPr>
                <a:xfrm>
                  <a:off x="3748900" y="1895900"/>
                  <a:ext cx="391850" cy="374500"/>
                </a:xfrm>
                <a:custGeom>
                  <a:rect b="b" l="l" r="r" t="t"/>
                  <a:pathLst>
                    <a:path extrusionOk="0" h="14980" w="15674">
                      <a:moveTo>
                        <a:pt x="6437" y="198"/>
                      </a:moveTo>
                      <a:cubicBezTo>
                        <a:pt x="8838" y="198"/>
                        <a:pt x="11362" y="1635"/>
                        <a:pt x="12992" y="3304"/>
                      </a:cubicBezTo>
                      <a:cubicBezTo>
                        <a:pt x="13946" y="4287"/>
                        <a:pt x="14869" y="5509"/>
                        <a:pt x="15227" y="6880"/>
                      </a:cubicBezTo>
                      <a:cubicBezTo>
                        <a:pt x="15316" y="7237"/>
                        <a:pt x="15316" y="7625"/>
                        <a:pt x="15227" y="8012"/>
                      </a:cubicBezTo>
                      <a:cubicBezTo>
                        <a:pt x="15078" y="8429"/>
                        <a:pt x="14929" y="8846"/>
                        <a:pt x="14750" y="9234"/>
                      </a:cubicBezTo>
                      <a:cubicBezTo>
                        <a:pt x="13618" y="11796"/>
                        <a:pt x="11502" y="14657"/>
                        <a:pt x="8463" y="14776"/>
                      </a:cubicBezTo>
                      <a:cubicBezTo>
                        <a:pt x="8351" y="14783"/>
                        <a:pt x="8239" y="14787"/>
                        <a:pt x="8128" y="14787"/>
                      </a:cubicBezTo>
                      <a:cubicBezTo>
                        <a:pt x="7813" y="14787"/>
                        <a:pt x="7499" y="14757"/>
                        <a:pt x="7185" y="14699"/>
                      </a:cubicBezTo>
                      <a:lnTo>
                        <a:pt x="7185" y="14699"/>
                      </a:lnTo>
                      <a:cubicBezTo>
                        <a:pt x="7176" y="14694"/>
                        <a:pt x="7165" y="14690"/>
                        <a:pt x="7152" y="14686"/>
                      </a:cubicBezTo>
                      <a:cubicBezTo>
                        <a:pt x="6437" y="14478"/>
                        <a:pt x="5781" y="14210"/>
                        <a:pt x="5156" y="13882"/>
                      </a:cubicBezTo>
                      <a:cubicBezTo>
                        <a:pt x="3785" y="13256"/>
                        <a:pt x="2623" y="12332"/>
                        <a:pt x="1729" y="11141"/>
                      </a:cubicBezTo>
                      <a:cubicBezTo>
                        <a:pt x="686" y="9681"/>
                        <a:pt x="448" y="7833"/>
                        <a:pt x="686" y="6105"/>
                      </a:cubicBezTo>
                      <a:cubicBezTo>
                        <a:pt x="865" y="4347"/>
                        <a:pt x="1669" y="2708"/>
                        <a:pt x="2951" y="1516"/>
                      </a:cubicBezTo>
                      <a:cubicBezTo>
                        <a:pt x="3986" y="582"/>
                        <a:pt x="5195" y="198"/>
                        <a:pt x="6437" y="198"/>
                      </a:cubicBezTo>
                      <a:close/>
                      <a:moveTo>
                        <a:pt x="6457" y="0"/>
                      </a:moveTo>
                      <a:cubicBezTo>
                        <a:pt x="5636" y="0"/>
                        <a:pt x="4821" y="151"/>
                        <a:pt x="4053" y="503"/>
                      </a:cubicBezTo>
                      <a:cubicBezTo>
                        <a:pt x="2474" y="1278"/>
                        <a:pt x="1282" y="2678"/>
                        <a:pt x="716" y="4317"/>
                      </a:cubicBezTo>
                      <a:cubicBezTo>
                        <a:pt x="60" y="6105"/>
                        <a:pt x="1" y="8042"/>
                        <a:pt x="597" y="9859"/>
                      </a:cubicBezTo>
                      <a:cubicBezTo>
                        <a:pt x="1550" y="12422"/>
                        <a:pt x="4172" y="14090"/>
                        <a:pt x="6705" y="14835"/>
                      </a:cubicBezTo>
                      <a:lnTo>
                        <a:pt x="6871" y="14863"/>
                      </a:lnTo>
                      <a:lnTo>
                        <a:pt x="6871" y="14863"/>
                      </a:lnTo>
                      <a:cubicBezTo>
                        <a:pt x="6875" y="14864"/>
                        <a:pt x="6879" y="14864"/>
                        <a:pt x="6884" y="14865"/>
                      </a:cubicBezTo>
                      <a:cubicBezTo>
                        <a:pt x="6884" y="14865"/>
                        <a:pt x="6884" y="14865"/>
                        <a:pt x="6884" y="14865"/>
                      </a:cubicBezTo>
                      <a:lnTo>
                        <a:pt x="6884" y="14865"/>
                      </a:lnTo>
                      <a:cubicBezTo>
                        <a:pt x="6884" y="14865"/>
                        <a:pt x="6884" y="14865"/>
                        <a:pt x="6885" y="14865"/>
                      </a:cubicBezTo>
                      <a:lnTo>
                        <a:pt x="6885" y="14865"/>
                      </a:lnTo>
                      <a:cubicBezTo>
                        <a:pt x="7274" y="14942"/>
                        <a:pt x="7666" y="14979"/>
                        <a:pt x="8054" y="14979"/>
                      </a:cubicBezTo>
                      <a:cubicBezTo>
                        <a:pt x="9328" y="14979"/>
                        <a:pt x="10571" y="14576"/>
                        <a:pt x="11621" y="13822"/>
                      </a:cubicBezTo>
                      <a:cubicBezTo>
                        <a:pt x="12843" y="12869"/>
                        <a:pt x="13856" y="11677"/>
                        <a:pt x="14571" y="10306"/>
                      </a:cubicBezTo>
                      <a:cubicBezTo>
                        <a:pt x="14869" y="9770"/>
                        <a:pt x="15137" y="9204"/>
                        <a:pt x="15346" y="8638"/>
                      </a:cubicBezTo>
                      <a:cubicBezTo>
                        <a:pt x="15525" y="8310"/>
                        <a:pt x="15614" y="7923"/>
                        <a:pt x="15674" y="7535"/>
                      </a:cubicBezTo>
                      <a:cubicBezTo>
                        <a:pt x="15674" y="7029"/>
                        <a:pt x="15555" y="6492"/>
                        <a:pt x="15316" y="6045"/>
                      </a:cubicBezTo>
                      <a:cubicBezTo>
                        <a:pt x="15018" y="5360"/>
                        <a:pt x="14631" y="4734"/>
                        <a:pt x="14184" y="4168"/>
                      </a:cubicBezTo>
                      <a:cubicBezTo>
                        <a:pt x="13022" y="2649"/>
                        <a:pt x="11502" y="1457"/>
                        <a:pt x="9744" y="712"/>
                      </a:cubicBezTo>
                      <a:cubicBezTo>
                        <a:pt x="8712" y="282"/>
                        <a:pt x="7580" y="0"/>
                        <a:pt x="64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93" name="Google Shape;493;p13"/>
                <p:cNvSpPr/>
                <p:nvPr/>
              </p:nvSpPr>
              <p:spPr>
                <a:xfrm>
                  <a:off x="3786900" y="1956875"/>
                  <a:ext cx="286075" cy="248100"/>
                </a:xfrm>
                <a:custGeom>
                  <a:rect b="b" l="l" r="r" t="t"/>
                  <a:pathLst>
                    <a:path extrusionOk="0" h="9924" w="11443">
                      <a:moveTo>
                        <a:pt x="6972" y="217"/>
                      </a:moveTo>
                      <a:cubicBezTo>
                        <a:pt x="7693" y="217"/>
                        <a:pt x="8417" y="390"/>
                        <a:pt x="9058" y="686"/>
                      </a:cubicBezTo>
                      <a:cubicBezTo>
                        <a:pt x="9565" y="954"/>
                        <a:pt x="9803" y="1580"/>
                        <a:pt x="10072" y="2087"/>
                      </a:cubicBezTo>
                      <a:cubicBezTo>
                        <a:pt x="11055" y="4113"/>
                        <a:pt x="11442" y="6765"/>
                        <a:pt x="9535" y="8404"/>
                      </a:cubicBezTo>
                      <a:cubicBezTo>
                        <a:pt x="9058" y="8731"/>
                        <a:pt x="8552" y="9000"/>
                        <a:pt x="8016" y="9238"/>
                      </a:cubicBezTo>
                      <a:cubicBezTo>
                        <a:pt x="7333" y="9560"/>
                        <a:pt x="6591" y="9713"/>
                        <a:pt x="5849" y="9713"/>
                      </a:cubicBezTo>
                      <a:cubicBezTo>
                        <a:pt x="5425" y="9713"/>
                        <a:pt x="5001" y="9663"/>
                        <a:pt x="4589" y="9566"/>
                      </a:cubicBezTo>
                      <a:cubicBezTo>
                        <a:pt x="2503" y="8910"/>
                        <a:pt x="715" y="6526"/>
                        <a:pt x="954" y="4292"/>
                      </a:cubicBezTo>
                      <a:cubicBezTo>
                        <a:pt x="1252" y="1699"/>
                        <a:pt x="4172" y="329"/>
                        <a:pt x="6526" y="239"/>
                      </a:cubicBezTo>
                      <a:cubicBezTo>
                        <a:pt x="6674" y="224"/>
                        <a:pt x="6823" y="217"/>
                        <a:pt x="6972" y="217"/>
                      </a:cubicBezTo>
                      <a:close/>
                      <a:moveTo>
                        <a:pt x="7062" y="1"/>
                      </a:moveTo>
                      <a:cubicBezTo>
                        <a:pt x="5781" y="1"/>
                        <a:pt x="4500" y="269"/>
                        <a:pt x="3338" y="865"/>
                      </a:cubicBezTo>
                      <a:cubicBezTo>
                        <a:pt x="2205" y="1461"/>
                        <a:pt x="1133" y="2355"/>
                        <a:pt x="745" y="3606"/>
                      </a:cubicBezTo>
                      <a:cubicBezTo>
                        <a:pt x="0" y="5930"/>
                        <a:pt x="1639" y="8463"/>
                        <a:pt x="3695" y="9476"/>
                      </a:cubicBezTo>
                      <a:cubicBezTo>
                        <a:pt x="4309" y="9788"/>
                        <a:pt x="4984" y="9923"/>
                        <a:pt x="5671" y="9923"/>
                      </a:cubicBezTo>
                      <a:cubicBezTo>
                        <a:pt x="7139" y="9923"/>
                        <a:pt x="8669" y="9308"/>
                        <a:pt x="9805" y="8484"/>
                      </a:cubicBezTo>
                      <a:lnTo>
                        <a:pt x="9805" y="8484"/>
                      </a:lnTo>
                      <a:cubicBezTo>
                        <a:pt x="9816" y="8477"/>
                        <a:pt x="9826" y="8471"/>
                        <a:pt x="9833" y="8463"/>
                      </a:cubicBezTo>
                      <a:lnTo>
                        <a:pt x="9833" y="8463"/>
                      </a:lnTo>
                      <a:cubicBezTo>
                        <a:pt x="9833" y="8463"/>
                        <a:pt x="9833" y="8463"/>
                        <a:pt x="9833" y="8463"/>
                      </a:cubicBezTo>
                      <a:cubicBezTo>
                        <a:pt x="9865" y="8447"/>
                        <a:pt x="9879" y="8434"/>
                        <a:pt x="9880" y="8424"/>
                      </a:cubicBezTo>
                      <a:lnTo>
                        <a:pt x="9880" y="8424"/>
                      </a:lnTo>
                      <a:cubicBezTo>
                        <a:pt x="10774" y="7650"/>
                        <a:pt x="11264" y="6536"/>
                        <a:pt x="11293" y="5364"/>
                      </a:cubicBezTo>
                      <a:cubicBezTo>
                        <a:pt x="11263" y="4292"/>
                        <a:pt x="11025" y="3249"/>
                        <a:pt x="10578" y="2295"/>
                      </a:cubicBezTo>
                      <a:cubicBezTo>
                        <a:pt x="10429" y="1938"/>
                        <a:pt x="10250" y="1580"/>
                        <a:pt x="10042" y="1252"/>
                      </a:cubicBezTo>
                      <a:cubicBezTo>
                        <a:pt x="9923" y="1014"/>
                        <a:pt x="9774" y="805"/>
                        <a:pt x="9565" y="627"/>
                      </a:cubicBezTo>
                      <a:cubicBezTo>
                        <a:pt x="8880" y="120"/>
                        <a:pt x="7896" y="31"/>
                        <a:pt x="70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494" name="Google Shape;494;p13"/>
              <p:cNvGrpSpPr/>
              <p:nvPr/>
            </p:nvGrpSpPr>
            <p:grpSpPr>
              <a:xfrm>
                <a:off x="-1105662" y="4006877"/>
                <a:ext cx="4341985" cy="2100795"/>
                <a:chOff x="-1013962" y="3673802"/>
                <a:chExt cx="4341985" cy="2100795"/>
              </a:xfrm>
            </p:grpSpPr>
            <p:grpSp>
              <p:nvGrpSpPr>
                <p:cNvPr id="495" name="Google Shape;495;p13"/>
                <p:cNvGrpSpPr/>
                <p:nvPr/>
              </p:nvGrpSpPr>
              <p:grpSpPr>
                <a:xfrm>
                  <a:off x="-1013962" y="3673802"/>
                  <a:ext cx="4341985" cy="2100795"/>
                  <a:chOff x="-830187" y="4024390"/>
                  <a:chExt cx="4341985" cy="2100795"/>
                </a:xfrm>
              </p:grpSpPr>
              <p:sp>
                <p:nvSpPr>
                  <p:cNvPr id="496" name="Google Shape;496;p13"/>
                  <p:cNvSpPr/>
                  <p:nvPr/>
                </p:nvSpPr>
                <p:spPr>
                  <a:xfrm>
                    <a:off x="-830187" y="4024390"/>
                    <a:ext cx="4341985" cy="2043992"/>
                  </a:xfrm>
                  <a:custGeom>
                    <a:rect b="b" l="l" r="r" t="t"/>
                    <a:pathLst>
                      <a:path extrusionOk="0" h="50732" w="107775">
                        <a:moveTo>
                          <a:pt x="19280" y="1"/>
                        </a:moveTo>
                        <a:cubicBezTo>
                          <a:pt x="14384" y="1"/>
                          <a:pt x="9338" y="2218"/>
                          <a:pt x="8075" y="7268"/>
                        </a:cubicBezTo>
                        <a:cubicBezTo>
                          <a:pt x="7241" y="10724"/>
                          <a:pt x="7598" y="14449"/>
                          <a:pt x="6615" y="17905"/>
                        </a:cubicBezTo>
                        <a:cubicBezTo>
                          <a:pt x="5721" y="21034"/>
                          <a:pt x="3755" y="23716"/>
                          <a:pt x="2414" y="26695"/>
                        </a:cubicBezTo>
                        <a:cubicBezTo>
                          <a:pt x="596" y="30777"/>
                          <a:pt x="0" y="35426"/>
                          <a:pt x="1162" y="39716"/>
                        </a:cubicBezTo>
                        <a:cubicBezTo>
                          <a:pt x="2324" y="44007"/>
                          <a:pt x="5364" y="47821"/>
                          <a:pt x="9476" y="49519"/>
                        </a:cubicBezTo>
                        <a:cubicBezTo>
                          <a:pt x="11357" y="50293"/>
                          <a:pt x="13318" y="50601"/>
                          <a:pt x="15314" y="50601"/>
                        </a:cubicBezTo>
                        <a:cubicBezTo>
                          <a:pt x="19547" y="50601"/>
                          <a:pt x="23938" y="49216"/>
                          <a:pt x="28069" y="47940"/>
                        </a:cubicBezTo>
                        <a:cubicBezTo>
                          <a:pt x="34622" y="45928"/>
                          <a:pt x="41399" y="44206"/>
                          <a:pt x="48226" y="44206"/>
                        </a:cubicBezTo>
                        <a:cubicBezTo>
                          <a:pt x="49283" y="44206"/>
                          <a:pt x="50341" y="44247"/>
                          <a:pt x="51399" y="44335"/>
                        </a:cubicBezTo>
                        <a:cubicBezTo>
                          <a:pt x="58282" y="44901"/>
                          <a:pt x="64868" y="47434"/>
                          <a:pt x="71602" y="49132"/>
                        </a:cubicBezTo>
                        <a:cubicBezTo>
                          <a:pt x="75244" y="50055"/>
                          <a:pt x="79063" y="50731"/>
                          <a:pt x="82819" y="50731"/>
                        </a:cubicBezTo>
                        <a:cubicBezTo>
                          <a:pt x="85975" y="50731"/>
                          <a:pt x="89087" y="50254"/>
                          <a:pt x="92012" y="49043"/>
                        </a:cubicBezTo>
                        <a:cubicBezTo>
                          <a:pt x="94426" y="48059"/>
                          <a:pt x="96661" y="46570"/>
                          <a:pt x="98150" y="44424"/>
                        </a:cubicBezTo>
                        <a:cubicBezTo>
                          <a:pt x="107775" y="30581"/>
                          <a:pt x="86591" y="19064"/>
                          <a:pt x="74895" y="19064"/>
                        </a:cubicBezTo>
                        <a:cubicBezTo>
                          <a:pt x="74533" y="19064"/>
                          <a:pt x="74179" y="19075"/>
                          <a:pt x="73836" y="19097"/>
                        </a:cubicBezTo>
                        <a:cubicBezTo>
                          <a:pt x="67567" y="19499"/>
                          <a:pt x="61181" y="22039"/>
                          <a:pt x="55078" y="22039"/>
                        </a:cubicBezTo>
                        <a:cubicBezTo>
                          <a:pt x="53030" y="22039"/>
                          <a:pt x="51014" y="21753"/>
                          <a:pt x="49046" y="21004"/>
                        </a:cubicBezTo>
                        <a:cubicBezTo>
                          <a:pt x="42043" y="18352"/>
                          <a:pt x="38319" y="10933"/>
                          <a:pt x="32836" y="5868"/>
                        </a:cubicBezTo>
                        <a:cubicBezTo>
                          <a:pt x="30959" y="4110"/>
                          <a:pt x="28843" y="2709"/>
                          <a:pt x="26549" y="1636"/>
                        </a:cubicBezTo>
                        <a:cubicBezTo>
                          <a:pt x="24851" y="862"/>
                          <a:pt x="23033" y="355"/>
                          <a:pt x="21215" y="117"/>
                        </a:cubicBezTo>
                        <a:cubicBezTo>
                          <a:pt x="20579" y="40"/>
                          <a:pt x="19931" y="1"/>
                          <a:pt x="1928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97" name="Google Shape;497;p13"/>
                  <p:cNvSpPr/>
                  <p:nvPr/>
                </p:nvSpPr>
                <p:spPr>
                  <a:xfrm>
                    <a:off x="-316390" y="4171925"/>
                    <a:ext cx="3797016" cy="1953259"/>
                  </a:xfrm>
                  <a:custGeom>
                    <a:rect b="b" l="l" r="r" t="t"/>
                    <a:pathLst>
                      <a:path extrusionOk="0" fill="none" h="48480" w="94248">
                        <a:moveTo>
                          <a:pt x="15196" y="1252"/>
                        </a:moveTo>
                        <a:cubicBezTo>
                          <a:pt x="20828" y="1"/>
                          <a:pt x="26698" y="1639"/>
                          <a:pt x="30899" y="5573"/>
                        </a:cubicBezTo>
                        <a:cubicBezTo>
                          <a:pt x="36173" y="10638"/>
                          <a:pt x="38051" y="18832"/>
                          <a:pt x="44129" y="22914"/>
                        </a:cubicBezTo>
                        <a:cubicBezTo>
                          <a:pt x="48450" y="25804"/>
                          <a:pt x="54081" y="25953"/>
                          <a:pt x="59206" y="25089"/>
                        </a:cubicBezTo>
                        <a:cubicBezTo>
                          <a:pt x="64331" y="24225"/>
                          <a:pt x="69307" y="22437"/>
                          <a:pt x="74492" y="21812"/>
                        </a:cubicBezTo>
                        <a:cubicBezTo>
                          <a:pt x="79647" y="21156"/>
                          <a:pt x="85308" y="21812"/>
                          <a:pt x="89241" y="25208"/>
                        </a:cubicBezTo>
                        <a:cubicBezTo>
                          <a:pt x="91625" y="27354"/>
                          <a:pt x="93234" y="30244"/>
                          <a:pt x="93830" y="33403"/>
                        </a:cubicBezTo>
                        <a:cubicBezTo>
                          <a:pt x="94187" y="35339"/>
                          <a:pt x="94247" y="37425"/>
                          <a:pt x="93472" y="39243"/>
                        </a:cubicBezTo>
                        <a:cubicBezTo>
                          <a:pt x="92549" y="41418"/>
                          <a:pt x="90642" y="42967"/>
                          <a:pt x="88586" y="44129"/>
                        </a:cubicBezTo>
                        <a:cubicBezTo>
                          <a:pt x="81017" y="48480"/>
                          <a:pt x="71333" y="48420"/>
                          <a:pt x="63318" y="44964"/>
                        </a:cubicBezTo>
                        <a:cubicBezTo>
                          <a:pt x="59623" y="43384"/>
                          <a:pt x="56226" y="41120"/>
                          <a:pt x="52383" y="40017"/>
                        </a:cubicBezTo>
                        <a:cubicBezTo>
                          <a:pt x="39868" y="36412"/>
                          <a:pt x="26668" y="45470"/>
                          <a:pt x="13826" y="43206"/>
                        </a:cubicBezTo>
                        <a:cubicBezTo>
                          <a:pt x="11085" y="42699"/>
                          <a:pt x="8373" y="41656"/>
                          <a:pt x="6377" y="39690"/>
                        </a:cubicBezTo>
                        <a:cubicBezTo>
                          <a:pt x="4202" y="37514"/>
                          <a:pt x="3129" y="34445"/>
                          <a:pt x="2473" y="31406"/>
                        </a:cubicBezTo>
                        <a:cubicBezTo>
                          <a:pt x="0" y="19964"/>
                          <a:pt x="1490" y="4381"/>
                          <a:pt x="15196" y="1252"/>
                        </a:cubicBezTo>
                        <a:close/>
                      </a:path>
                    </a:pathLst>
                  </a:custGeom>
                  <a:noFill/>
                  <a:ln cap="flat" cmpd="sng" w="9675">
                    <a:solidFill>
                      <a:schemeClr val="accent1"/>
                    </a:solidFill>
                    <a:prstDash val="solid"/>
                    <a:miter lim="29796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grpSp>
                <p:nvGrpSpPr>
                  <p:cNvPr id="498" name="Google Shape;498;p13"/>
                  <p:cNvGrpSpPr/>
                  <p:nvPr/>
                </p:nvGrpSpPr>
                <p:grpSpPr>
                  <a:xfrm>
                    <a:off x="174564" y="4842646"/>
                    <a:ext cx="824338" cy="865398"/>
                    <a:chOff x="126952" y="4637346"/>
                    <a:chExt cx="824338" cy="865398"/>
                  </a:xfrm>
                </p:grpSpPr>
                <p:sp>
                  <p:nvSpPr>
                    <p:cNvPr id="499" name="Google Shape;499;p13"/>
                    <p:cNvSpPr/>
                    <p:nvPr/>
                  </p:nvSpPr>
                  <p:spPr>
                    <a:xfrm>
                      <a:off x="787480" y="5298317"/>
                      <a:ext cx="94716" cy="65028"/>
                    </a:xfrm>
                    <a:custGeom>
                      <a:rect b="b" l="l" r="r" t="t"/>
                      <a:pathLst>
                        <a:path extrusionOk="0" h="1614" w="2351">
                          <a:moveTo>
                            <a:pt x="1259" y="0"/>
                          </a:moveTo>
                          <a:cubicBezTo>
                            <a:pt x="928" y="0"/>
                            <a:pt x="550" y="221"/>
                            <a:pt x="233" y="825"/>
                          </a:cubicBezTo>
                          <a:cubicBezTo>
                            <a:pt x="1" y="1270"/>
                            <a:pt x="471" y="1614"/>
                            <a:pt x="1025" y="1614"/>
                          </a:cubicBezTo>
                          <a:cubicBezTo>
                            <a:pt x="1325" y="1614"/>
                            <a:pt x="1650" y="1513"/>
                            <a:pt x="1901" y="1272"/>
                          </a:cubicBezTo>
                          <a:cubicBezTo>
                            <a:pt x="2351" y="803"/>
                            <a:pt x="1890" y="0"/>
                            <a:pt x="1259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00" name="Google Shape;500;p13"/>
                    <p:cNvSpPr/>
                    <p:nvPr/>
                  </p:nvSpPr>
                  <p:spPr>
                    <a:xfrm>
                      <a:off x="857984" y="5042204"/>
                      <a:ext cx="93306" cy="87671"/>
                    </a:xfrm>
                    <a:custGeom>
                      <a:rect b="b" l="l" r="r" t="t"/>
                      <a:pathLst>
                        <a:path extrusionOk="0" h="2176" w="2316">
                          <a:moveTo>
                            <a:pt x="1092" y="1"/>
                          </a:moveTo>
                          <a:cubicBezTo>
                            <a:pt x="596" y="1"/>
                            <a:pt x="99" y="387"/>
                            <a:pt x="32" y="1402"/>
                          </a:cubicBezTo>
                          <a:cubicBezTo>
                            <a:pt x="0" y="1860"/>
                            <a:pt x="488" y="2176"/>
                            <a:pt x="1007" y="2176"/>
                          </a:cubicBezTo>
                          <a:cubicBezTo>
                            <a:pt x="1466" y="2176"/>
                            <a:pt x="1950" y="1928"/>
                            <a:pt x="2118" y="1312"/>
                          </a:cubicBezTo>
                          <a:cubicBezTo>
                            <a:pt x="2315" y="588"/>
                            <a:pt x="1704" y="1"/>
                            <a:pt x="1092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01" name="Google Shape;501;p13"/>
                    <p:cNvSpPr/>
                    <p:nvPr/>
                  </p:nvSpPr>
                  <p:spPr>
                    <a:xfrm>
                      <a:off x="403088" y="5404356"/>
                      <a:ext cx="149346" cy="98388"/>
                    </a:xfrm>
                    <a:custGeom>
                      <a:rect b="b" l="l" r="r" t="t"/>
                      <a:pathLst>
                        <a:path extrusionOk="0" h="2442" w="3707">
                          <a:moveTo>
                            <a:pt x="1594" y="1"/>
                          </a:moveTo>
                          <a:cubicBezTo>
                            <a:pt x="1549" y="1"/>
                            <a:pt x="1504" y="4"/>
                            <a:pt x="1460" y="11"/>
                          </a:cubicBezTo>
                          <a:cubicBezTo>
                            <a:pt x="477" y="160"/>
                            <a:pt x="0" y="1143"/>
                            <a:pt x="268" y="1709"/>
                          </a:cubicBezTo>
                          <a:cubicBezTo>
                            <a:pt x="521" y="2230"/>
                            <a:pt x="890" y="2441"/>
                            <a:pt x="1336" y="2441"/>
                          </a:cubicBezTo>
                          <a:cubicBezTo>
                            <a:pt x="1733" y="2441"/>
                            <a:pt x="2191" y="2274"/>
                            <a:pt x="2682" y="2007"/>
                          </a:cubicBezTo>
                          <a:cubicBezTo>
                            <a:pt x="3707" y="1466"/>
                            <a:pt x="2556" y="1"/>
                            <a:pt x="1594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02" name="Google Shape;502;p13"/>
                    <p:cNvSpPr/>
                    <p:nvPr/>
                  </p:nvSpPr>
                  <p:spPr>
                    <a:xfrm>
                      <a:off x="126952" y="5265602"/>
                      <a:ext cx="176540" cy="128847"/>
                    </a:xfrm>
                    <a:custGeom>
                      <a:rect b="b" l="l" r="r" t="t"/>
                      <a:pathLst>
                        <a:path extrusionOk="0" h="3198" w="4382">
                          <a:moveTo>
                            <a:pt x="2558" y="0"/>
                          </a:moveTo>
                          <a:cubicBezTo>
                            <a:pt x="1385" y="0"/>
                            <a:pt x="0" y="1673"/>
                            <a:pt x="329" y="2531"/>
                          </a:cubicBezTo>
                          <a:cubicBezTo>
                            <a:pt x="510" y="3028"/>
                            <a:pt x="888" y="3198"/>
                            <a:pt x="1296" y="3198"/>
                          </a:cubicBezTo>
                          <a:cubicBezTo>
                            <a:pt x="1694" y="3198"/>
                            <a:pt x="2120" y="3036"/>
                            <a:pt x="2415" y="2859"/>
                          </a:cubicBezTo>
                          <a:cubicBezTo>
                            <a:pt x="3130" y="2442"/>
                            <a:pt x="4381" y="1012"/>
                            <a:pt x="3159" y="177"/>
                          </a:cubicBezTo>
                          <a:cubicBezTo>
                            <a:pt x="2973" y="55"/>
                            <a:pt x="2769" y="0"/>
                            <a:pt x="255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03" name="Google Shape;503;p13"/>
                    <p:cNvSpPr/>
                    <p:nvPr/>
                  </p:nvSpPr>
                  <p:spPr>
                    <a:xfrm>
                      <a:off x="530319" y="4637346"/>
                      <a:ext cx="173357" cy="114383"/>
                    </a:xfrm>
                    <a:custGeom>
                      <a:rect b="b" l="l" r="r" t="t"/>
                      <a:pathLst>
                        <a:path extrusionOk="0" h="2839" w="4303">
                          <a:moveTo>
                            <a:pt x="1802" y="0"/>
                          </a:moveTo>
                          <a:cubicBezTo>
                            <a:pt x="1757" y="0"/>
                            <a:pt x="1713" y="3"/>
                            <a:pt x="1669" y="9"/>
                          </a:cubicBezTo>
                          <a:cubicBezTo>
                            <a:pt x="537" y="188"/>
                            <a:pt x="1" y="1320"/>
                            <a:pt x="299" y="1975"/>
                          </a:cubicBezTo>
                          <a:cubicBezTo>
                            <a:pt x="598" y="2590"/>
                            <a:pt x="1023" y="2838"/>
                            <a:pt x="1537" y="2838"/>
                          </a:cubicBezTo>
                          <a:cubicBezTo>
                            <a:pt x="1995" y="2838"/>
                            <a:pt x="2524" y="2642"/>
                            <a:pt x="3100" y="2333"/>
                          </a:cubicBezTo>
                          <a:cubicBezTo>
                            <a:pt x="4303" y="1731"/>
                            <a:pt x="2917" y="0"/>
                            <a:pt x="1802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04" name="Google Shape;504;p13"/>
                    <p:cNvSpPr/>
                    <p:nvPr/>
                  </p:nvSpPr>
                  <p:spPr>
                    <a:xfrm>
                      <a:off x="304623" y="4999941"/>
                      <a:ext cx="192776" cy="157212"/>
                    </a:xfrm>
                    <a:custGeom>
                      <a:rect b="b" l="l" r="r" t="t"/>
                      <a:pathLst>
                        <a:path extrusionOk="0" h="3902" w="4785">
                          <a:moveTo>
                            <a:pt x="2645" y="1"/>
                          </a:moveTo>
                          <a:cubicBezTo>
                            <a:pt x="1976" y="1"/>
                            <a:pt x="1239" y="345"/>
                            <a:pt x="627" y="1020"/>
                          </a:cubicBezTo>
                          <a:cubicBezTo>
                            <a:pt x="1" y="1706"/>
                            <a:pt x="388" y="3315"/>
                            <a:pt x="1342" y="3821"/>
                          </a:cubicBezTo>
                          <a:cubicBezTo>
                            <a:pt x="1439" y="3876"/>
                            <a:pt x="1553" y="3901"/>
                            <a:pt x="1678" y="3901"/>
                          </a:cubicBezTo>
                          <a:cubicBezTo>
                            <a:pt x="2783" y="3901"/>
                            <a:pt x="4785" y="1939"/>
                            <a:pt x="4143" y="842"/>
                          </a:cubicBezTo>
                          <a:cubicBezTo>
                            <a:pt x="3790" y="278"/>
                            <a:pt x="3245" y="1"/>
                            <a:pt x="2645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05" name="Google Shape;505;p13"/>
                    <p:cNvSpPr/>
                    <p:nvPr/>
                  </p:nvSpPr>
                  <p:spPr>
                    <a:xfrm>
                      <a:off x="701142" y="4908003"/>
                      <a:ext cx="114940" cy="79653"/>
                    </a:xfrm>
                    <a:custGeom>
                      <a:rect b="b" l="l" r="r" t="t"/>
                      <a:pathLst>
                        <a:path extrusionOk="0" h="1977" w="2853">
                          <a:moveTo>
                            <a:pt x="1541" y="1"/>
                          </a:moveTo>
                          <a:cubicBezTo>
                            <a:pt x="1140" y="1"/>
                            <a:pt x="679" y="270"/>
                            <a:pt x="290" y="1008"/>
                          </a:cubicBezTo>
                          <a:cubicBezTo>
                            <a:pt x="0" y="1548"/>
                            <a:pt x="573" y="1976"/>
                            <a:pt x="1239" y="1976"/>
                          </a:cubicBezTo>
                          <a:cubicBezTo>
                            <a:pt x="1602" y="1976"/>
                            <a:pt x="1992" y="1849"/>
                            <a:pt x="2286" y="1544"/>
                          </a:cubicBezTo>
                          <a:cubicBezTo>
                            <a:pt x="2853" y="978"/>
                            <a:pt x="2305" y="1"/>
                            <a:pt x="154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06" name="Google Shape;506;p13"/>
                    <p:cNvSpPr/>
                    <p:nvPr/>
                  </p:nvSpPr>
                  <p:spPr>
                    <a:xfrm>
                      <a:off x="549456" y="5148363"/>
                      <a:ext cx="93346" cy="87752"/>
                    </a:xfrm>
                    <a:custGeom>
                      <a:rect b="b" l="l" r="r" t="t"/>
                      <a:pathLst>
                        <a:path extrusionOk="0" h="2178" w="2317">
                          <a:moveTo>
                            <a:pt x="1068" y="0"/>
                          </a:moveTo>
                          <a:cubicBezTo>
                            <a:pt x="573" y="0"/>
                            <a:pt x="85" y="383"/>
                            <a:pt x="32" y="1389"/>
                          </a:cubicBezTo>
                          <a:cubicBezTo>
                            <a:pt x="1" y="1863"/>
                            <a:pt x="489" y="2178"/>
                            <a:pt x="1007" y="2178"/>
                          </a:cubicBezTo>
                          <a:cubicBezTo>
                            <a:pt x="1467" y="2178"/>
                            <a:pt x="1950" y="1931"/>
                            <a:pt x="2118" y="1329"/>
                          </a:cubicBezTo>
                          <a:cubicBezTo>
                            <a:pt x="2317" y="600"/>
                            <a:pt x="1687" y="0"/>
                            <a:pt x="106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507" name="Google Shape;507;p13"/>
                <p:cNvGrpSpPr/>
                <p:nvPr/>
              </p:nvGrpSpPr>
              <p:grpSpPr>
                <a:xfrm rot="-5189473">
                  <a:off x="2083919" y="4411860"/>
                  <a:ext cx="70211" cy="266572"/>
                  <a:chOff x="5735123" y="3863031"/>
                  <a:chExt cx="70213" cy="266579"/>
                </a:xfrm>
              </p:grpSpPr>
              <p:sp>
                <p:nvSpPr>
                  <p:cNvPr id="508" name="Google Shape;508;p13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rect b="b" l="l" r="r" t="t"/>
                    <a:pathLst>
                      <a:path extrusionOk="0" h="6480" w="2355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09" name="Google Shape;509;p13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rect b="b" l="l" r="r" t="t"/>
                    <a:pathLst>
                      <a:path extrusionOk="0" h="2326" w="1878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510" name="Google Shape;510;p13"/>
              <p:cNvSpPr/>
              <p:nvPr/>
            </p:nvSpPr>
            <p:spPr>
              <a:xfrm flipH="1" rot="10800000">
                <a:off x="492630" y="3746166"/>
                <a:ext cx="113943" cy="94536"/>
              </a:xfrm>
              <a:custGeom>
                <a:rect b="b" l="l" r="r" t="t"/>
                <a:pathLst>
                  <a:path extrusionOk="0" h="2840" w="3423">
                    <a:moveTo>
                      <a:pt x="1669" y="0"/>
                    </a:moveTo>
                    <a:cubicBezTo>
                      <a:pt x="1587" y="0"/>
                      <a:pt x="1505" y="8"/>
                      <a:pt x="1430" y="22"/>
                    </a:cubicBezTo>
                    <a:cubicBezTo>
                      <a:pt x="954" y="112"/>
                      <a:pt x="566" y="380"/>
                      <a:pt x="328" y="797"/>
                    </a:cubicBezTo>
                    <a:cubicBezTo>
                      <a:pt x="0" y="1482"/>
                      <a:pt x="268" y="2525"/>
                      <a:pt x="1043" y="2764"/>
                    </a:cubicBezTo>
                    <a:cubicBezTo>
                      <a:pt x="1201" y="2815"/>
                      <a:pt x="1386" y="2840"/>
                      <a:pt x="1581" y="2840"/>
                    </a:cubicBezTo>
                    <a:cubicBezTo>
                      <a:pt x="2413" y="2840"/>
                      <a:pt x="3423" y="2381"/>
                      <a:pt x="3278" y="1512"/>
                    </a:cubicBezTo>
                    <a:cubicBezTo>
                      <a:pt x="3218" y="1095"/>
                      <a:pt x="3069" y="738"/>
                      <a:pt x="2801" y="440"/>
                    </a:cubicBezTo>
                    <a:cubicBezTo>
                      <a:pt x="2563" y="201"/>
                      <a:pt x="2235" y="52"/>
                      <a:pt x="1907" y="22"/>
                    </a:cubicBezTo>
                    <a:cubicBezTo>
                      <a:pt x="1833" y="8"/>
                      <a:pt x="1751" y="0"/>
                      <a:pt x="16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 flipH="1" rot="10800000">
                <a:off x="2744645" y="329635"/>
                <a:ext cx="172096" cy="143602"/>
              </a:xfrm>
              <a:custGeom>
                <a:rect b="b" l="l" r="r" t="t"/>
                <a:pathLst>
                  <a:path extrusionOk="0" h="4314" w="5170">
                    <a:moveTo>
                      <a:pt x="2507" y="0"/>
                    </a:moveTo>
                    <a:cubicBezTo>
                      <a:pt x="2392" y="0"/>
                      <a:pt x="2280" y="8"/>
                      <a:pt x="2176" y="23"/>
                    </a:cubicBezTo>
                    <a:cubicBezTo>
                      <a:pt x="1431" y="142"/>
                      <a:pt x="835" y="589"/>
                      <a:pt x="477" y="1214"/>
                    </a:cubicBezTo>
                    <a:cubicBezTo>
                      <a:pt x="0" y="2257"/>
                      <a:pt x="388" y="3837"/>
                      <a:pt x="1550" y="4194"/>
                    </a:cubicBezTo>
                    <a:cubicBezTo>
                      <a:pt x="1795" y="4274"/>
                      <a:pt x="2080" y="4313"/>
                      <a:pt x="2379" y="4313"/>
                    </a:cubicBezTo>
                    <a:cubicBezTo>
                      <a:pt x="3647" y="4313"/>
                      <a:pt x="5169" y="3607"/>
                      <a:pt x="4976" y="2257"/>
                    </a:cubicBezTo>
                    <a:cubicBezTo>
                      <a:pt x="4887" y="1661"/>
                      <a:pt x="4649" y="1125"/>
                      <a:pt x="4261" y="678"/>
                    </a:cubicBezTo>
                    <a:cubicBezTo>
                      <a:pt x="3874" y="291"/>
                      <a:pt x="3397" y="52"/>
                      <a:pt x="2861" y="23"/>
                    </a:cubicBezTo>
                    <a:cubicBezTo>
                      <a:pt x="2742" y="8"/>
                      <a:pt x="2622" y="0"/>
                      <a:pt x="25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 flipH="1" rot="10800000">
                <a:off x="423153" y="1425765"/>
                <a:ext cx="252885" cy="205750"/>
              </a:xfrm>
              <a:custGeom>
                <a:rect b="b" l="l" r="r" t="t"/>
                <a:pathLst>
                  <a:path extrusionOk="0" h="6181" w="7597">
                    <a:moveTo>
                      <a:pt x="3559" y="0"/>
                    </a:moveTo>
                    <a:cubicBezTo>
                      <a:pt x="3292" y="0"/>
                      <a:pt x="3026" y="34"/>
                      <a:pt x="2769" y="101"/>
                    </a:cubicBezTo>
                    <a:cubicBezTo>
                      <a:pt x="2442" y="160"/>
                      <a:pt x="2144" y="279"/>
                      <a:pt x="1846" y="428"/>
                    </a:cubicBezTo>
                    <a:cubicBezTo>
                      <a:pt x="952" y="905"/>
                      <a:pt x="326" y="1769"/>
                      <a:pt x="147" y="2782"/>
                    </a:cubicBezTo>
                    <a:cubicBezTo>
                      <a:pt x="1" y="4337"/>
                      <a:pt x="1182" y="6181"/>
                      <a:pt x="2868" y="6181"/>
                    </a:cubicBezTo>
                    <a:cubicBezTo>
                      <a:pt x="2895" y="6181"/>
                      <a:pt x="2921" y="6180"/>
                      <a:pt x="2948" y="6179"/>
                    </a:cubicBezTo>
                    <a:cubicBezTo>
                      <a:pt x="4796" y="6090"/>
                      <a:pt x="7597" y="4153"/>
                      <a:pt x="6524" y="2067"/>
                    </a:cubicBezTo>
                    <a:cubicBezTo>
                      <a:pt x="6166" y="1322"/>
                      <a:pt x="5600" y="697"/>
                      <a:pt x="4885" y="279"/>
                    </a:cubicBezTo>
                    <a:cubicBezTo>
                      <a:pt x="4457" y="93"/>
                      <a:pt x="4005" y="0"/>
                      <a:pt x="35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 flipH="1" rot="10800000">
                <a:off x="8553180" y="2477216"/>
                <a:ext cx="113943" cy="94537"/>
              </a:xfrm>
              <a:custGeom>
                <a:rect b="b" l="l" r="r" t="t"/>
                <a:pathLst>
                  <a:path extrusionOk="0" h="2840" w="3423">
                    <a:moveTo>
                      <a:pt x="1669" y="0"/>
                    </a:moveTo>
                    <a:cubicBezTo>
                      <a:pt x="1587" y="0"/>
                      <a:pt x="1505" y="8"/>
                      <a:pt x="1430" y="22"/>
                    </a:cubicBezTo>
                    <a:cubicBezTo>
                      <a:pt x="954" y="112"/>
                      <a:pt x="566" y="380"/>
                      <a:pt x="328" y="797"/>
                    </a:cubicBezTo>
                    <a:cubicBezTo>
                      <a:pt x="0" y="1482"/>
                      <a:pt x="268" y="2525"/>
                      <a:pt x="1043" y="2764"/>
                    </a:cubicBezTo>
                    <a:cubicBezTo>
                      <a:pt x="1201" y="2815"/>
                      <a:pt x="1386" y="2840"/>
                      <a:pt x="1581" y="2840"/>
                    </a:cubicBezTo>
                    <a:cubicBezTo>
                      <a:pt x="2413" y="2840"/>
                      <a:pt x="3423" y="2381"/>
                      <a:pt x="3278" y="1512"/>
                    </a:cubicBezTo>
                    <a:cubicBezTo>
                      <a:pt x="3218" y="1095"/>
                      <a:pt x="3069" y="738"/>
                      <a:pt x="2801" y="440"/>
                    </a:cubicBezTo>
                    <a:cubicBezTo>
                      <a:pt x="2563" y="201"/>
                      <a:pt x="2235" y="52"/>
                      <a:pt x="1907" y="22"/>
                    </a:cubicBezTo>
                    <a:cubicBezTo>
                      <a:pt x="1833" y="8"/>
                      <a:pt x="1751" y="0"/>
                      <a:pt x="16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14" name="Google Shape;514;p13"/>
            <p:cNvSpPr/>
            <p:nvPr/>
          </p:nvSpPr>
          <p:spPr>
            <a:xfrm flipH="1" rot="10800000">
              <a:off x="4520398" y="4844644"/>
              <a:ext cx="103225" cy="85382"/>
            </a:xfrm>
            <a:custGeom>
              <a:rect b="b" l="l" r="r" t="t"/>
              <a:pathLst>
                <a:path extrusionOk="0" h="2565" w="3101">
                  <a:moveTo>
                    <a:pt x="1531" y="1"/>
                  </a:moveTo>
                  <a:cubicBezTo>
                    <a:pt x="1460" y="1"/>
                    <a:pt x="1386" y="8"/>
                    <a:pt x="1311" y="23"/>
                  </a:cubicBezTo>
                  <a:cubicBezTo>
                    <a:pt x="894" y="83"/>
                    <a:pt x="507" y="351"/>
                    <a:pt x="298" y="738"/>
                  </a:cubicBezTo>
                  <a:cubicBezTo>
                    <a:pt x="0" y="1334"/>
                    <a:pt x="239" y="2287"/>
                    <a:pt x="954" y="2496"/>
                  </a:cubicBezTo>
                  <a:cubicBezTo>
                    <a:pt x="1096" y="2542"/>
                    <a:pt x="1264" y="2564"/>
                    <a:pt x="1441" y="2564"/>
                  </a:cubicBezTo>
                  <a:cubicBezTo>
                    <a:pt x="2188" y="2564"/>
                    <a:pt x="3100" y="2159"/>
                    <a:pt x="2980" y="1364"/>
                  </a:cubicBezTo>
                  <a:cubicBezTo>
                    <a:pt x="2950" y="1006"/>
                    <a:pt x="2801" y="649"/>
                    <a:pt x="2563" y="381"/>
                  </a:cubicBezTo>
                  <a:cubicBezTo>
                    <a:pt x="2324" y="172"/>
                    <a:pt x="2056" y="53"/>
                    <a:pt x="1728" y="23"/>
                  </a:cubicBezTo>
                  <a:cubicBezTo>
                    <a:pt x="1669" y="8"/>
                    <a:pt x="1602" y="1"/>
                    <a:pt x="1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13"/>
            <p:cNvSpPr/>
            <p:nvPr/>
          </p:nvSpPr>
          <p:spPr>
            <a:xfrm flipH="1" rot="10800000">
              <a:off x="3119967" y="4427841"/>
              <a:ext cx="81355" cy="69471"/>
            </a:xfrm>
            <a:custGeom>
              <a:rect b="b" l="l" r="r" t="t"/>
              <a:pathLst>
                <a:path extrusionOk="0" h="2087" w="2444">
                  <a:moveTo>
                    <a:pt x="936" y="0"/>
                  </a:moveTo>
                  <a:cubicBezTo>
                    <a:pt x="562" y="0"/>
                    <a:pt x="220" y="138"/>
                    <a:pt x="120" y="496"/>
                  </a:cubicBezTo>
                  <a:cubicBezTo>
                    <a:pt x="1" y="764"/>
                    <a:pt x="1" y="1062"/>
                    <a:pt x="90" y="1331"/>
                  </a:cubicBezTo>
                  <a:cubicBezTo>
                    <a:pt x="150" y="1569"/>
                    <a:pt x="328" y="1778"/>
                    <a:pt x="537" y="1897"/>
                  </a:cubicBezTo>
                  <a:cubicBezTo>
                    <a:pt x="656" y="1956"/>
                    <a:pt x="746" y="2016"/>
                    <a:pt x="865" y="2046"/>
                  </a:cubicBezTo>
                  <a:cubicBezTo>
                    <a:pt x="966" y="2073"/>
                    <a:pt x="1071" y="2087"/>
                    <a:pt x="1175" y="2087"/>
                  </a:cubicBezTo>
                  <a:cubicBezTo>
                    <a:pt x="1408" y="2087"/>
                    <a:pt x="1642" y="2020"/>
                    <a:pt x="1848" y="1897"/>
                  </a:cubicBezTo>
                  <a:cubicBezTo>
                    <a:pt x="2265" y="1539"/>
                    <a:pt x="2444" y="764"/>
                    <a:pt x="1997" y="377"/>
                  </a:cubicBezTo>
                  <a:cubicBezTo>
                    <a:pt x="1781" y="161"/>
                    <a:pt x="13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2"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7" name="Google Shape;517;p14"/>
          <p:cNvGrpSpPr/>
          <p:nvPr/>
        </p:nvGrpSpPr>
        <p:grpSpPr>
          <a:xfrm>
            <a:off x="-851662" y="259085"/>
            <a:ext cx="10441573" cy="6597614"/>
            <a:chOff x="-851662" y="259085"/>
            <a:chExt cx="10441573" cy="6597614"/>
          </a:xfrm>
        </p:grpSpPr>
        <p:sp>
          <p:nvSpPr>
            <p:cNvPr id="518" name="Google Shape;518;p14"/>
            <p:cNvSpPr/>
            <p:nvPr/>
          </p:nvSpPr>
          <p:spPr>
            <a:xfrm rot="-269979">
              <a:off x="-246172" y="1999836"/>
              <a:ext cx="1508330" cy="1268336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14"/>
            <p:cNvSpPr/>
            <p:nvPr/>
          </p:nvSpPr>
          <p:spPr>
            <a:xfrm rot="10800000">
              <a:off x="8081700" y="2659465"/>
              <a:ext cx="1508210" cy="1268235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20" name="Google Shape;520;p14"/>
            <p:cNvGrpSpPr/>
            <p:nvPr/>
          </p:nvGrpSpPr>
          <p:grpSpPr>
            <a:xfrm>
              <a:off x="7707722" y="4792654"/>
              <a:ext cx="763146" cy="697824"/>
              <a:chOff x="3681125" y="1846650"/>
              <a:chExt cx="515500" cy="471375"/>
            </a:xfrm>
          </p:grpSpPr>
          <p:sp>
            <p:nvSpPr>
              <p:cNvPr id="521" name="Google Shape;521;p14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rect b="b" l="l" r="r" t="t"/>
                <a:pathLst>
                  <a:path extrusionOk="0" h="18855" w="2062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2" name="Google Shape;522;p14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rect b="b" l="l" r="r" t="t"/>
                <a:pathLst>
                  <a:path extrusionOk="0" h="14980" w="15674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3" name="Google Shape;523;p14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rect b="b" l="l" r="r" t="t"/>
                <a:pathLst>
                  <a:path extrusionOk="0" h="9924" w="11443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24" name="Google Shape;524;p14"/>
            <p:cNvGrpSpPr/>
            <p:nvPr/>
          </p:nvGrpSpPr>
          <p:grpSpPr>
            <a:xfrm>
              <a:off x="-851662" y="3857897"/>
              <a:ext cx="4403265" cy="2998802"/>
              <a:chOff x="-1013962" y="3603997"/>
              <a:chExt cx="4403265" cy="2998802"/>
            </a:xfrm>
          </p:grpSpPr>
          <p:grpSp>
            <p:nvGrpSpPr>
              <p:cNvPr id="525" name="Google Shape;525;p14"/>
              <p:cNvGrpSpPr/>
              <p:nvPr/>
            </p:nvGrpSpPr>
            <p:grpSpPr>
              <a:xfrm>
                <a:off x="-1013962" y="3603997"/>
                <a:ext cx="4403265" cy="2998802"/>
                <a:chOff x="-830187" y="3954584"/>
                <a:chExt cx="4403265" cy="2998802"/>
              </a:xfrm>
            </p:grpSpPr>
            <p:sp>
              <p:nvSpPr>
                <p:cNvPr id="526" name="Google Shape;526;p14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rect b="b" l="l" r="r" t="t"/>
                  <a:pathLst>
                    <a:path extrusionOk="0" h="50732" w="107775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27" name="Google Shape;527;p14"/>
                <p:cNvSpPr/>
                <p:nvPr/>
              </p:nvSpPr>
              <p:spPr>
                <a:xfrm flipH="1" rot="-9756710">
                  <a:off x="-429132" y="4477332"/>
                  <a:ext cx="3797121" cy="1953307"/>
                </a:xfrm>
                <a:custGeom>
                  <a:rect b="b" l="l" r="r" t="t"/>
                  <a:pathLst>
                    <a:path extrusionOk="0" fill="none" h="48480" w="94248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cap="flat" cmpd="sng" w="9675">
                  <a:solidFill>
                    <a:schemeClr val="accent1"/>
                  </a:solidFill>
                  <a:prstDash val="solid"/>
                  <a:miter lim="29796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528" name="Google Shape;528;p14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529" name="Google Shape;529;p14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rect b="b" l="l" r="r" t="t"/>
                    <a:pathLst>
                      <a:path extrusionOk="0" h="1614" w="2351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30" name="Google Shape;530;p14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rect b="b" l="l" r="r" t="t"/>
                    <a:pathLst>
                      <a:path extrusionOk="0" h="2176" w="2316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31" name="Google Shape;531;p14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rect b="b" l="l" r="r" t="t"/>
                    <a:pathLst>
                      <a:path extrusionOk="0" h="2442" w="3707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32" name="Google Shape;532;p14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rect b="b" l="l" r="r" t="t"/>
                    <a:pathLst>
                      <a:path extrusionOk="0" h="3198" w="4382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33" name="Google Shape;533;p14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rect b="b" l="l" r="r" t="t"/>
                    <a:pathLst>
                      <a:path extrusionOk="0" h="2839" w="4303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34" name="Google Shape;534;p14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rect b="b" l="l" r="r" t="t"/>
                    <a:pathLst>
                      <a:path extrusionOk="0" h="3902" w="4785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35" name="Google Shape;535;p14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rect b="b" l="l" r="r" t="t"/>
                    <a:pathLst>
                      <a:path extrusionOk="0" h="1977" w="2853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36" name="Google Shape;536;p14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rect b="b" l="l" r="r" t="t"/>
                    <a:pathLst>
                      <a:path extrusionOk="0" h="2178" w="2317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537" name="Google Shape;537;p14"/>
              <p:cNvGrpSpPr/>
              <p:nvPr/>
            </p:nvGrpSpPr>
            <p:grpSpPr>
              <a:xfrm rot="-5189473">
                <a:off x="2367054" y="4562870"/>
                <a:ext cx="111591" cy="269350"/>
                <a:chOff x="5580910" y="4174232"/>
                <a:chExt cx="111594" cy="269357"/>
              </a:xfrm>
            </p:grpSpPr>
            <p:sp>
              <p:nvSpPr>
                <p:cNvPr id="538" name="Google Shape;538;p14"/>
                <p:cNvSpPr/>
                <p:nvPr/>
              </p:nvSpPr>
              <p:spPr>
                <a:xfrm rot="547381">
                  <a:off x="5619023" y="4177984"/>
                  <a:ext cx="60637" cy="166848"/>
                </a:xfrm>
                <a:custGeom>
                  <a:rect b="b" l="l" r="r" t="t"/>
                  <a:pathLst>
                    <a:path extrusionOk="0" h="6480" w="2355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39" name="Google Shape;539;p14"/>
                <p:cNvSpPr/>
                <p:nvPr/>
              </p:nvSpPr>
              <p:spPr>
                <a:xfrm rot="547381">
                  <a:off x="5585352" y="4380244"/>
                  <a:ext cx="48355" cy="59890"/>
                </a:xfrm>
                <a:custGeom>
                  <a:rect b="b" l="l" r="r" t="t"/>
                  <a:pathLst>
                    <a:path extrusionOk="0" h="2326" w="1878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540" name="Google Shape;540;p14"/>
            <p:cNvSpPr/>
            <p:nvPr/>
          </p:nvSpPr>
          <p:spPr>
            <a:xfrm flipH="1" rot="10800000">
              <a:off x="600630" y="3555666"/>
              <a:ext cx="113943" cy="94536"/>
            </a:xfrm>
            <a:custGeom>
              <a:rect b="b" l="l" r="r" t="t"/>
              <a:pathLst>
                <a:path extrusionOk="0" h="2840" w="3423">
                  <a:moveTo>
                    <a:pt x="1669" y="0"/>
                  </a:moveTo>
                  <a:cubicBezTo>
                    <a:pt x="1587" y="0"/>
                    <a:pt x="1505" y="8"/>
                    <a:pt x="1430" y="22"/>
                  </a:cubicBezTo>
                  <a:cubicBezTo>
                    <a:pt x="954" y="112"/>
                    <a:pt x="566" y="380"/>
                    <a:pt x="328" y="797"/>
                  </a:cubicBezTo>
                  <a:cubicBezTo>
                    <a:pt x="0" y="1482"/>
                    <a:pt x="268" y="2525"/>
                    <a:pt x="1043" y="2764"/>
                  </a:cubicBezTo>
                  <a:cubicBezTo>
                    <a:pt x="1201" y="2815"/>
                    <a:pt x="1386" y="2840"/>
                    <a:pt x="1581" y="2840"/>
                  </a:cubicBezTo>
                  <a:cubicBezTo>
                    <a:pt x="2413" y="2840"/>
                    <a:pt x="3423" y="2381"/>
                    <a:pt x="3278" y="1512"/>
                  </a:cubicBezTo>
                  <a:cubicBezTo>
                    <a:pt x="3218" y="1095"/>
                    <a:pt x="3069" y="738"/>
                    <a:pt x="2801" y="440"/>
                  </a:cubicBezTo>
                  <a:cubicBezTo>
                    <a:pt x="2563" y="201"/>
                    <a:pt x="2235" y="52"/>
                    <a:pt x="1907" y="22"/>
                  </a:cubicBezTo>
                  <a:cubicBezTo>
                    <a:pt x="1833" y="8"/>
                    <a:pt x="1751" y="0"/>
                    <a:pt x="16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14"/>
            <p:cNvSpPr/>
            <p:nvPr/>
          </p:nvSpPr>
          <p:spPr>
            <a:xfrm flipH="1" rot="10800000">
              <a:off x="2977470" y="259085"/>
              <a:ext cx="172096" cy="143602"/>
            </a:xfrm>
            <a:custGeom>
              <a:rect b="b" l="l" r="r" t="t"/>
              <a:pathLst>
                <a:path extrusionOk="0" h="4314" w="517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14"/>
            <p:cNvSpPr/>
            <p:nvPr/>
          </p:nvSpPr>
          <p:spPr>
            <a:xfrm flipH="1" rot="10800000">
              <a:off x="4183778" y="4549560"/>
              <a:ext cx="217168" cy="176324"/>
            </a:xfrm>
            <a:custGeom>
              <a:rect b="b" l="l" r="r" t="t"/>
              <a:pathLst>
                <a:path extrusionOk="0" h="5297" w="6524">
                  <a:moveTo>
                    <a:pt x="3019" y="1"/>
                  </a:moveTo>
                  <a:cubicBezTo>
                    <a:pt x="2799" y="1"/>
                    <a:pt x="2575" y="28"/>
                    <a:pt x="2352" y="81"/>
                  </a:cubicBezTo>
                  <a:cubicBezTo>
                    <a:pt x="2084" y="140"/>
                    <a:pt x="1815" y="230"/>
                    <a:pt x="1577" y="349"/>
                  </a:cubicBezTo>
                  <a:cubicBezTo>
                    <a:pt x="802" y="766"/>
                    <a:pt x="296" y="1511"/>
                    <a:pt x="147" y="2375"/>
                  </a:cubicBezTo>
                  <a:cubicBezTo>
                    <a:pt x="0" y="3692"/>
                    <a:pt x="1033" y="5297"/>
                    <a:pt x="2453" y="5297"/>
                  </a:cubicBezTo>
                  <a:cubicBezTo>
                    <a:pt x="2479" y="5297"/>
                    <a:pt x="2505" y="5296"/>
                    <a:pt x="2531" y="5295"/>
                  </a:cubicBezTo>
                  <a:cubicBezTo>
                    <a:pt x="4110" y="5236"/>
                    <a:pt x="6523" y="3567"/>
                    <a:pt x="5600" y="1779"/>
                  </a:cubicBezTo>
                  <a:cubicBezTo>
                    <a:pt x="5302" y="1124"/>
                    <a:pt x="4795" y="617"/>
                    <a:pt x="4169" y="260"/>
                  </a:cubicBezTo>
                  <a:cubicBezTo>
                    <a:pt x="3805" y="87"/>
                    <a:pt x="3417" y="1"/>
                    <a:pt x="3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3" name="Google Shape;543;p14"/>
          <p:cNvSpPr txBox="1"/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44" name="Google Shape;544;p14"/>
          <p:cNvSpPr txBox="1"/>
          <p:nvPr>
            <p:ph idx="1" type="subTitle"/>
          </p:nvPr>
        </p:nvSpPr>
        <p:spPr>
          <a:xfrm>
            <a:off x="1260250" y="2739672"/>
            <a:ext cx="2975700" cy="53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5" name="Google Shape;545;p14"/>
          <p:cNvSpPr txBox="1"/>
          <p:nvPr>
            <p:ph idx="2" type="subTitle"/>
          </p:nvPr>
        </p:nvSpPr>
        <p:spPr>
          <a:xfrm>
            <a:off x="1260250" y="3177525"/>
            <a:ext cx="2975700" cy="9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6" name="Google Shape;546;p14"/>
          <p:cNvSpPr txBox="1"/>
          <p:nvPr>
            <p:ph idx="3" type="subTitle"/>
          </p:nvPr>
        </p:nvSpPr>
        <p:spPr>
          <a:xfrm>
            <a:off x="4908050" y="2739672"/>
            <a:ext cx="2975700" cy="53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7" name="Google Shape;547;p14"/>
          <p:cNvSpPr txBox="1"/>
          <p:nvPr>
            <p:ph idx="4" type="subTitle"/>
          </p:nvPr>
        </p:nvSpPr>
        <p:spPr>
          <a:xfrm>
            <a:off x="4908050" y="3177525"/>
            <a:ext cx="2975700" cy="9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2_1"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5"/>
          <p:cNvSpPr txBox="1"/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50" name="Google Shape;550;p15"/>
          <p:cNvSpPr txBox="1"/>
          <p:nvPr>
            <p:ph idx="1" type="body"/>
          </p:nvPr>
        </p:nvSpPr>
        <p:spPr>
          <a:xfrm>
            <a:off x="714575" y="2008500"/>
            <a:ext cx="3857400" cy="25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1" name="Google Shape;551;p15"/>
          <p:cNvSpPr txBox="1"/>
          <p:nvPr>
            <p:ph idx="2" type="body"/>
          </p:nvPr>
        </p:nvSpPr>
        <p:spPr>
          <a:xfrm>
            <a:off x="4572000" y="2008500"/>
            <a:ext cx="3857400" cy="25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grpSp>
        <p:nvGrpSpPr>
          <p:cNvPr id="552" name="Google Shape;552;p15"/>
          <p:cNvGrpSpPr/>
          <p:nvPr/>
        </p:nvGrpSpPr>
        <p:grpSpPr>
          <a:xfrm>
            <a:off x="-1883007" y="-362846"/>
            <a:ext cx="11467499" cy="7343944"/>
            <a:chOff x="-1883007" y="-362846"/>
            <a:chExt cx="11467499" cy="7343944"/>
          </a:xfrm>
        </p:grpSpPr>
        <p:grpSp>
          <p:nvGrpSpPr>
            <p:cNvPr id="553" name="Google Shape;553;p15"/>
            <p:cNvGrpSpPr/>
            <p:nvPr/>
          </p:nvGrpSpPr>
          <p:grpSpPr>
            <a:xfrm>
              <a:off x="-1883007" y="1223249"/>
              <a:ext cx="11467499" cy="5757849"/>
              <a:chOff x="-1883007" y="1223249"/>
              <a:chExt cx="11467499" cy="5757849"/>
            </a:xfrm>
          </p:grpSpPr>
          <p:grpSp>
            <p:nvGrpSpPr>
              <p:cNvPr id="554" name="Google Shape;554;p15"/>
              <p:cNvGrpSpPr/>
              <p:nvPr/>
            </p:nvGrpSpPr>
            <p:grpSpPr>
              <a:xfrm rot="-9775884">
                <a:off x="-1459172" y="3156958"/>
                <a:ext cx="3406169" cy="3399115"/>
                <a:chOff x="6888464" y="-1383307"/>
                <a:chExt cx="3406361" cy="3399307"/>
              </a:xfrm>
            </p:grpSpPr>
            <p:grpSp>
              <p:nvGrpSpPr>
                <p:cNvPr id="555" name="Google Shape;555;p15"/>
                <p:cNvGrpSpPr/>
                <p:nvPr/>
              </p:nvGrpSpPr>
              <p:grpSpPr>
                <a:xfrm>
                  <a:off x="7173820" y="-1293869"/>
                  <a:ext cx="3061683" cy="3220448"/>
                  <a:chOff x="7173820" y="-1293869"/>
                  <a:chExt cx="3061683" cy="3220448"/>
                </a:xfrm>
              </p:grpSpPr>
              <p:sp>
                <p:nvSpPr>
                  <p:cNvPr id="556" name="Google Shape;556;p15"/>
                  <p:cNvSpPr/>
                  <p:nvPr/>
                </p:nvSpPr>
                <p:spPr>
                  <a:xfrm rot="-776719">
                    <a:off x="7447222" y="-1046817"/>
                    <a:ext cx="2514879" cy="2726346"/>
                  </a:xfrm>
                  <a:custGeom>
                    <a:rect b="b" l="l" r="r" t="t"/>
                    <a:pathLst>
                      <a:path extrusionOk="0" h="67670" w="62425">
                        <a:moveTo>
                          <a:pt x="42599" y="1"/>
                        </a:moveTo>
                        <a:cubicBezTo>
                          <a:pt x="33273" y="1"/>
                          <a:pt x="24436" y="5343"/>
                          <a:pt x="14889" y="5343"/>
                        </a:cubicBezTo>
                        <a:cubicBezTo>
                          <a:pt x="14388" y="5343"/>
                          <a:pt x="13885" y="5329"/>
                          <a:pt x="13379" y="5298"/>
                        </a:cubicBezTo>
                        <a:cubicBezTo>
                          <a:pt x="12134" y="5228"/>
                          <a:pt x="10849" y="5098"/>
                          <a:pt x="9587" y="5098"/>
                        </a:cubicBezTo>
                        <a:cubicBezTo>
                          <a:pt x="8161" y="5098"/>
                          <a:pt x="6763" y="5263"/>
                          <a:pt x="5483" y="5864"/>
                        </a:cubicBezTo>
                        <a:cubicBezTo>
                          <a:pt x="2831" y="7085"/>
                          <a:pt x="1252" y="9946"/>
                          <a:pt x="567" y="12806"/>
                        </a:cubicBezTo>
                        <a:cubicBezTo>
                          <a:pt x="1" y="15279"/>
                          <a:pt x="1" y="17812"/>
                          <a:pt x="537" y="20285"/>
                        </a:cubicBezTo>
                        <a:cubicBezTo>
                          <a:pt x="1461" y="24695"/>
                          <a:pt x="3993" y="28598"/>
                          <a:pt x="7658" y="31221"/>
                        </a:cubicBezTo>
                        <a:cubicBezTo>
                          <a:pt x="13350" y="35184"/>
                          <a:pt x="21603" y="35958"/>
                          <a:pt x="25209" y="41918"/>
                        </a:cubicBezTo>
                        <a:cubicBezTo>
                          <a:pt x="27801" y="46208"/>
                          <a:pt x="26937" y="51721"/>
                          <a:pt x="28337" y="56518"/>
                        </a:cubicBezTo>
                        <a:cubicBezTo>
                          <a:pt x="30524" y="64017"/>
                          <a:pt x="36902" y="67669"/>
                          <a:pt x="43484" y="67669"/>
                        </a:cubicBezTo>
                        <a:cubicBezTo>
                          <a:pt x="49010" y="67669"/>
                          <a:pt x="54680" y="65095"/>
                          <a:pt x="58134" y="60064"/>
                        </a:cubicBezTo>
                        <a:cubicBezTo>
                          <a:pt x="61531" y="55117"/>
                          <a:pt x="62425" y="48622"/>
                          <a:pt x="60875" y="42841"/>
                        </a:cubicBezTo>
                        <a:cubicBezTo>
                          <a:pt x="59713" y="38521"/>
                          <a:pt x="57300" y="34647"/>
                          <a:pt x="56108" y="30356"/>
                        </a:cubicBezTo>
                        <a:cubicBezTo>
                          <a:pt x="55274" y="27436"/>
                          <a:pt x="55005" y="24367"/>
                          <a:pt x="55363" y="21358"/>
                        </a:cubicBezTo>
                        <a:cubicBezTo>
                          <a:pt x="55840" y="16888"/>
                          <a:pt x="57598" y="12270"/>
                          <a:pt x="56197" y="7979"/>
                        </a:cubicBezTo>
                        <a:cubicBezTo>
                          <a:pt x="54767" y="3599"/>
                          <a:pt x="50208" y="828"/>
                          <a:pt x="45649" y="202"/>
                        </a:cubicBezTo>
                        <a:cubicBezTo>
                          <a:pt x="44626" y="63"/>
                          <a:pt x="43609" y="1"/>
                          <a:pt x="4259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grpSp>
                <p:nvGrpSpPr>
                  <p:cNvPr id="557" name="Google Shape;557;p15"/>
                  <p:cNvGrpSpPr/>
                  <p:nvPr/>
                </p:nvGrpSpPr>
                <p:grpSpPr>
                  <a:xfrm rot="8100000">
                    <a:off x="8939114" y="1159920"/>
                    <a:ext cx="70212" cy="266577"/>
                    <a:chOff x="5735123" y="3863031"/>
                    <a:chExt cx="70213" cy="266579"/>
                  </a:xfrm>
                </p:grpSpPr>
                <p:sp>
                  <p:nvSpPr>
                    <p:cNvPr id="558" name="Google Shape;558;p15"/>
                    <p:cNvSpPr/>
                    <p:nvPr/>
                  </p:nvSpPr>
                  <p:spPr>
                    <a:xfrm>
                      <a:off x="5744701" y="3863031"/>
                      <a:ext cx="60635" cy="166844"/>
                    </a:xfrm>
                    <a:custGeom>
                      <a:rect b="b" l="l" r="r" t="t"/>
                      <a:pathLst>
                        <a:path extrusionOk="0" h="6480" w="2355">
                          <a:moveTo>
                            <a:pt x="880" y="0"/>
                          </a:moveTo>
                          <a:cubicBezTo>
                            <a:pt x="827" y="0"/>
                            <a:pt x="773" y="6"/>
                            <a:pt x="716" y="19"/>
                          </a:cubicBezTo>
                          <a:cubicBezTo>
                            <a:pt x="298" y="93"/>
                            <a:pt x="135" y="436"/>
                            <a:pt x="90" y="823"/>
                          </a:cubicBezTo>
                          <a:cubicBezTo>
                            <a:pt x="60" y="1077"/>
                            <a:pt x="60" y="1330"/>
                            <a:pt x="75" y="1583"/>
                          </a:cubicBezTo>
                          <a:cubicBezTo>
                            <a:pt x="135" y="2581"/>
                            <a:pt x="120" y="3564"/>
                            <a:pt x="30" y="4548"/>
                          </a:cubicBezTo>
                          <a:cubicBezTo>
                            <a:pt x="1" y="4905"/>
                            <a:pt x="15" y="5278"/>
                            <a:pt x="60" y="5635"/>
                          </a:cubicBezTo>
                          <a:cubicBezTo>
                            <a:pt x="120" y="6067"/>
                            <a:pt x="343" y="6410"/>
                            <a:pt x="805" y="6470"/>
                          </a:cubicBezTo>
                          <a:cubicBezTo>
                            <a:pt x="850" y="6476"/>
                            <a:pt x="895" y="6479"/>
                            <a:pt x="939" y="6479"/>
                          </a:cubicBezTo>
                          <a:cubicBezTo>
                            <a:pt x="1309" y="6479"/>
                            <a:pt x="1655" y="6262"/>
                            <a:pt x="1788" y="5903"/>
                          </a:cubicBezTo>
                          <a:cubicBezTo>
                            <a:pt x="1937" y="5620"/>
                            <a:pt x="2056" y="5308"/>
                            <a:pt x="2131" y="4995"/>
                          </a:cubicBezTo>
                          <a:cubicBezTo>
                            <a:pt x="2354" y="3654"/>
                            <a:pt x="2265" y="2268"/>
                            <a:pt x="1848" y="972"/>
                          </a:cubicBezTo>
                          <a:cubicBezTo>
                            <a:pt x="1788" y="838"/>
                            <a:pt x="1729" y="689"/>
                            <a:pt x="1669" y="555"/>
                          </a:cubicBezTo>
                          <a:cubicBezTo>
                            <a:pt x="1439" y="223"/>
                            <a:pt x="1198" y="0"/>
                            <a:pt x="880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59" name="Google Shape;559;p15"/>
                    <p:cNvSpPr/>
                    <p:nvPr/>
                  </p:nvSpPr>
                  <p:spPr>
                    <a:xfrm>
                      <a:off x="5735123" y="4069722"/>
                      <a:ext cx="48354" cy="59889"/>
                    </a:xfrm>
                    <a:custGeom>
                      <a:rect b="b" l="l" r="r" t="t"/>
                      <a:pathLst>
                        <a:path extrusionOk="0" h="2326" w="1878">
                          <a:moveTo>
                            <a:pt x="1026" y="0"/>
                          </a:moveTo>
                          <a:cubicBezTo>
                            <a:pt x="855" y="0"/>
                            <a:pt x="683" y="69"/>
                            <a:pt x="551" y="214"/>
                          </a:cubicBezTo>
                          <a:cubicBezTo>
                            <a:pt x="164" y="617"/>
                            <a:pt x="0" y="1168"/>
                            <a:pt x="89" y="1719"/>
                          </a:cubicBezTo>
                          <a:cubicBezTo>
                            <a:pt x="132" y="2084"/>
                            <a:pt x="447" y="2326"/>
                            <a:pt x="781" y="2326"/>
                          </a:cubicBezTo>
                          <a:cubicBezTo>
                            <a:pt x="910" y="2326"/>
                            <a:pt x="1042" y="2290"/>
                            <a:pt x="1162" y="2211"/>
                          </a:cubicBezTo>
                          <a:cubicBezTo>
                            <a:pt x="1639" y="1913"/>
                            <a:pt x="1877" y="795"/>
                            <a:pt x="1579" y="319"/>
                          </a:cubicBezTo>
                          <a:cubicBezTo>
                            <a:pt x="1454" y="111"/>
                            <a:pt x="1242" y="0"/>
                            <a:pt x="1026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sp>
              <p:nvSpPr>
                <p:cNvPr id="560" name="Google Shape;560;p15"/>
                <p:cNvSpPr/>
                <p:nvPr/>
              </p:nvSpPr>
              <p:spPr>
                <a:xfrm rot="-2539449">
                  <a:off x="7360537" y="-861338"/>
                  <a:ext cx="2462217" cy="2355370"/>
                </a:xfrm>
                <a:custGeom>
                  <a:rect b="b" l="l" r="r" t="t"/>
                  <a:pathLst>
                    <a:path extrusionOk="0" fill="none" h="58462" w="61114">
                      <a:moveTo>
                        <a:pt x="2920" y="14929"/>
                      </a:moveTo>
                      <a:cubicBezTo>
                        <a:pt x="4231" y="18594"/>
                        <a:pt x="7479" y="21216"/>
                        <a:pt x="10995" y="22825"/>
                      </a:cubicBezTo>
                      <a:cubicBezTo>
                        <a:pt x="13617" y="24047"/>
                        <a:pt x="16478" y="24821"/>
                        <a:pt x="18951" y="26341"/>
                      </a:cubicBezTo>
                      <a:cubicBezTo>
                        <a:pt x="22735" y="28695"/>
                        <a:pt x="25298" y="32598"/>
                        <a:pt x="25953" y="37008"/>
                      </a:cubicBezTo>
                      <a:cubicBezTo>
                        <a:pt x="26340" y="39600"/>
                        <a:pt x="26013" y="42223"/>
                        <a:pt x="26251" y="44815"/>
                      </a:cubicBezTo>
                      <a:cubicBezTo>
                        <a:pt x="26579" y="48778"/>
                        <a:pt x="28277" y="52741"/>
                        <a:pt x="31495" y="55065"/>
                      </a:cubicBezTo>
                      <a:cubicBezTo>
                        <a:pt x="33641" y="56614"/>
                        <a:pt x="36263" y="57359"/>
                        <a:pt x="38885" y="57627"/>
                      </a:cubicBezTo>
                      <a:cubicBezTo>
                        <a:pt x="46185" y="58462"/>
                        <a:pt x="54320" y="55601"/>
                        <a:pt x="57925" y="49195"/>
                      </a:cubicBezTo>
                      <a:cubicBezTo>
                        <a:pt x="61113" y="43474"/>
                        <a:pt x="60160" y="36412"/>
                        <a:pt x="58580" y="30066"/>
                      </a:cubicBezTo>
                      <a:cubicBezTo>
                        <a:pt x="57001" y="23749"/>
                        <a:pt x="54856" y="17253"/>
                        <a:pt x="55899" y="10817"/>
                      </a:cubicBezTo>
                      <a:cubicBezTo>
                        <a:pt x="56286" y="8612"/>
                        <a:pt x="56971" y="6348"/>
                        <a:pt x="56227" y="4232"/>
                      </a:cubicBezTo>
                      <a:cubicBezTo>
                        <a:pt x="55213" y="1342"/>
                        <a:pt x="51757" y="1"/>
                        <a:pt x="48688" y="239"/>
                      </a:cubicBezTo>
                      <a:cubicBezTo>
                        <a:pt x="45619" y="448"/>
                        <a:pt x="42788" y="1818"/>
                        <a:pt x="39838" y="2712"/>
                      </a:cubicBezTo>
                      <a:cubicBezTo>
                        <a:pt x="35488" y="4023"/>
                        <a:pt x="30870" y="4292"/>
                        <a:pt x="26370" y="3517"/>
                      </a:cubicBezTo>
                      <a:cubicBezTo>
                        <a:pt x="22556" y="2861"/>
                        <a:pt x="18862" y="1431"/>
                        <a:pt x="14958" y="1103"/>
                      </a:cubicBezTo>
                      <a:cubicBezTo>
                        <a:pt x="7420" y="537"/>
                        <a:pt x="0" y="6765"/>
                        <a:pt x="2920" y="14929"/>
                      </a:cubicBezTo>
                      <a:close/>
                    </a:path>
                  </a:pathLst>
                </a:custGeom>
                <a:noFill/>
                <a:ln cap="flat" cmpd="sng" w="9675">
                  <a:solidFill>
                    <a:schemeClr val="accent1"/>
                  </a:solidFill>
                  <a:prstDash val="solid"/>
                  <a:miter lim="29796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561" name="Google Shape;561;p15"/>
                <p:cNvGrpSpPr/>
                <p:nvPr/>
              </p:nvGrpSpPr>
              <p:grpSpPr>
                <a:xfrm rot="-3298310">
                  <a:off x="8268470" y="-365522"/>
                  <a:ext cx="781177" cy="840852"/>
                  <a:chOff x="8604632" y="-457076"/>
                  <a:chExt cx="781149" cy="840821"/>
                </a:xfrm>
              </p:grpSpPr>
              <p:sp>
                <p:nvSpPr>
                  <p:cNvPr id="562" name="Google Shape;562;p15"/>
                  <p:cNvSpPr/>
                  <p:nvPr/>
                </p:nvSpPr>
                <p:spPr>
                  <a:xfrm>
                    <a:off x="8617645" y="162156"/>
                    <a:ext cx="91775" cy="76632"/>
                  </a:xfrm>
                  <a:custGeom>
                    <a:rect b="b" l="l" r="r" t="t"/>
                    <a:pathLst>
                      <a:path extrusionOk="0" h="1902" w="2278">
                        <a:moveTo>
                          <a:pt x="958" y="0"/>
                        </a:moveTo>
                        <a:cubicBezTo>
                          <a:pt x="479" y="0"/>
                          <a:pt x="1" y="856"/>
                          <a:pt x="362" y="1556"/>
                        </a:cubicBezTo>
                        <a:cubicBezTo>
                          <a:pt x="486" y="1794"/>
                          <a:pt x="716" y="1901"/>
                          <a:pt x="956" y="1901"/>
                        </a:cubicBezTo>
                        <a:cubicBezTo>
                          <a:pt x="1585" y="1901"/>
                          <a:pt x="2278" y="1169"/>
                          <a:pt x="1286" y="155"/>
                        </a:cubicBezTo>
                        <a:cubicBezTo>
                          <a:pt x="1184" y="47"/>
                          <a:pt x="1071" y="0"/>
                          <a:pt x="9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63" name="Google Shape;563;p15"/>
                  <p:cNvSpPr/>
                  <p:nvPr/>
                </p:nvSpPr>
                <p:spPr>
                  <a:xfrm>
                    <a:off x="8805309" y="295309"/>
                    <a:ext cx="134480" cy="88437"/>
                  </a:xfrm>
                  <a:custGeom>
                    <a:rect b="b" l="l" r="r" t="t"/>
                    <a:pathLst>
                      <a:path extrusionOk="0" h="2195" w="3338">
                        <a:moveTo>
                          <a:pt x="1367" y="1"/>
                        </a:moveTo>
                        <a:cubicBezTo>
                          <a:pt x="636" y="1"/>
                          <a:pt x="0" y="1354"/>
                          <a:pt x="1008" y="2035"/>
                        </a:cubicBezTo>
                        <a:cubicBezTo>
                          <a:pt x="1183" y="2145"/>
                          <a:pt x="1368" y="2194"/>
                          <a:pt x="1547" y="2194"/>
                        </a:cubicBezTo>
                        <a:cubicBezTo>
                          <a:pt x="2524" y="2194"/>
                          <a:pt x="3337" y="744"/>
                          <a:pt x="1574" y="38"/>
                        </a:cubicBezTo>
                        <a:cubicBezTo>
                          <a:pt x="1505" y="13"/>
                          <a:pt x="1436" y="1"/>
                          <a:pt x="136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64" name="Google Shape;564;p15"/>
                  <p:cNvSpPr/>
                  <p:nvPr/>
                </p:nvSpPr>
                <p:spPr>
                  <a:xfrm>
                    <a:off x="8604632" y="-232871"/>
                    <a:ext cx="102935" cy="110677"/>
                  </a:xfrm>
                  <a:custGeom>
                    <a:rect b="b" l="l" r="r" t="t"/>
                    <a:pathLst>
                      <a:path extrusionOk="0" h="2747" w="2555">
                        <a:moveTo>
                          <a:pt x="1324" y="1"/>
                        </a:moveTo>
                        <a:cubicBezTo>
                          <a:pt x="1290" y="1"/>
                          <a:pt x="1255" y="3"/>
                          <a:pt x="1222" y="8"/>
                        </a:cubicBezTo>
                        <a:cubicBezTo>
                          <a:pt x="149" y="127"/>
                          <a:pt x="0" y="991"/>
                          <a:pt x="179" y="2154"/>
                        </a:cubicBezTo>
                        <a:cubicBezTo>
                          <a:pt x="255" y="2576"/>
                          <a:pt x="551" y="2746"/>
                          <a:pt x="905" y="2746"/>
                        </a:cubicBezTo>
                        <a:cubicBezTo>
                          <a:pt x="1524" y="2746"/>
                          <a:pt x="2319" y="2224"/>
                          <a:pt x="2414" y="1617"/>
                        </a:cubicBezTo>
                        <a:cubicBezTo>
                          <a:pt x="2554" y="690"/>
                          <a:pt x="1899" y="1"/>
                          <a:pt x="132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65" name="Google Shape;565;p15"/>
                  <p:cNvSpPr/>
                  <p:nvPr/>
                </p:nvSpPr>
                <p:spPr>
                  <a:xfrm>
                    <a:off x="8790684" y="-457076"/>
                    <a:ext cx="142376" cy="145729"/>
                  </a:xfrm>
                  <a:custGeom>
                    <a:rect b="b" l="l" r="r" t="t"/>
                    <a:pathLst>
                      <a:path extrusionOk="0" h="3617" w="3534">
                        <a:moveTo>
                          <a:pt x="1139" y="0"/>
                        </a:moveTo>
                        <a:cubicBezTo>
                          <a:pt x="1127" y="0"/>
                          <a:pt x="1115" y="1"/>
                          <a:pt x="1103" y="1"/>
                        </a:cubicBezTo>
                        <a:cubicBezTo>
                          <a:pt x="60" y="61"/>
                          <a:pt x="1" y="1193"/>
                          <a:pt x="150" y="1849"/>
                        </a:cubicBezTo>
                        <a:cubicBezTo>
                          <a:pt x="292" y="2467"/>
                          <a:pt x="947" y="3616"/>
                          <a:pt x="1766" y="3616"/>
                        </a:cubicBezTo>
                        <a:cubicBezTo>
                          <a:pt x="1974" y="3616"/>
                          <a:pt x="2191" y="3543"/>
                          <a:pt x="2414" y="3368"/>
                        </a:cubicBezTo>
                        <a:cubicBezTo>
                          <a:pt x="3533" y="2514"/>
                          <a:pt x="2178" y="0"/>
                          <a:pt x="113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66" name="Google Shape;566;p15"/>
                  <p:cNvSpPr/>
                  <p:nvPr/>
                </p:nvSpPr>
                <p:spPr>
                  <a:xfrm>
                    <a:off x="9263669" y="116510"/>
                    <a:ext cx="122111" cy="129170"/>
                  </a:xfrm>
                  <a:custGeom>
                    <a:rect b="b" l="l" r="r" t="t"/>
                    <a:pathLst>
                      <a:path extrusionOk="0" h="3206" w="3031">
                        <a:moveTo>
                          <a:pt x="1533" y="0"/>
                        </a:moveTo>
                        <a:cubicBezTo>
                          <a:pt x="1499" y="0"/>
                          <a:pt x="1464" y="3"/>
                          <a:pt x="1431" y="7"/>
                        </a:cubicBezTo>
                        <a:cubicBezTo>
                          <a:pt x="179" y="186"/>
                          <a:pt x="0" y="1169"/>
                          <a:pt x="239" y="2510"/>
                        </a:cubicBezTo>
                        <a:cubicBezTo>
                          <a:pt x="325" y="3006"/>
                          <a:pt x="666" y="3206"/>
                          <a:pt x="1075" y="3206"/>
                        </a:cubicBezTo>
                        <a:cubicBezTo>
                          <a:pt x="1795" y="3206"/>
                          <a:pt x="2728" y="2587"/>
                          <a:pt x="2861" y="1884"/>
                        </a:cubicBezTo>
                        <a:cubicBezTo>
                          <a:pt x="3031" y="808"/>
                          <a:pt x="2204" y="0"/>
                          <a:pt x="153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67" name="Google Shape;567;p15"/>
                  <p:cNvSpPr/>
                  <p:nvPr/>
                </p:nvSpPr>
                <p:spPr>
                  <a:xfrm>
                    <a:off x="8937495" y="-208053"/>
                    <a:ext cx="179763" cy="162570"/>
                  </a:xfrm>
                  <a:custGeom>
                    <a:rect b="b" l="l" r="r" t="t"/>
                    <a:pathLst>
                      <a:path extrusionOk="0" h="4035" w="4462">
                        <a:moveTo>
                          <a:pt x="2115" y="0"/>
                        </a:moveTo>
                        <a:cubicBezTo>
                          <a:pt x="1605" y="0"/>
                          <a:pt x="1084" y="161"/>
                          <a:pt x="737" y="495"/>
                        </a:cubicBezTo>
                        <a:cubicBezTo>
                          <a:pt x="1" y="1202"/>
                          <a:pt x="1201" y="4035"/>
                          <a:pt x="2498" y="4035"/>
                        </a:cubicBezTo>
                        <a:cubicBezTo>
                          <a:pt x="2566" y="4035"/>
                          <a:pt x="2635" y="4027"/>
                          <a:pt x="2703" y="4011"/>
                        </a:cubicBezTo>
                        <a:cubicBezTo>
                          <a:pt x="4074" y="3713"/>
                          <a:pt x="4461" y="2163"/>
                          <a:pt x="3597" y="703"/>
                        </a:cubicBezTo>
                        <a:cubicBezTo>
                          <a:pt x="3351" y="243"/>
                          <a:pt x="2741" y="0"/>
                          <a:pt x="2115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68" name="Google Shape;568;p15"/>
                  <p:cNvSpPr/>
                  <p:nvPr/>
                </p:nvSpPr>
                <p:spPr>
                  <a:xfrm>
                    <a:off x="8990474" y="198053"/>
                    <a:ext cx="112040" cy="93795"/>
                  </a:xfrm>
                  <a:custGeom>
                    <a:rect b="b" l="l" r="r" t="t"/>
                    <a:pathLst>
                      <a:path extrusionOk="0" h="2328" w="2781">
                        <a:moveTo>
                          <a:pt x="1169" y="1"/>
                        </a:moveTo>
                        <a:cubicBezTo>
                          <a:pt x="583" y="1"/>
                          <a:pt x="0" y="1047"/>
                          <a:pt x="435" y="1916"/>
                        </a:cubicBezTo>
                        <a:cubicBezTo>
                          <a:pt x="589" y="2200"/>
                          <a:pt x="868" y="2328"/>
                          <a:pt x="1157" y="2328"/>
                        </a:cubicBezTo>
                        <a:cubicBezTo>
                          <a:pt x="1929" y="2328"/>
                          <a:pt x="2781" y="1423"/>
                          <a:pt x="1567" y="188"/>
                        </a:cubicBezTo>
                        <a:cubicBezTo>
                          <a:pt x="1443" y="58"/>
                          <a:pt x="1306" y="1"/>
                          <a:pt x="116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69" name="Google Shape;569;p15"/>
                  <p:cNvSpPr/>
                  <p:nvPr/>
                </p:nvSpPr>
                <p:spPr>
                  <a:xfrm>
                    <a:off x="8799628" y="-25507"/>
                    <a:ext cx="134157" cy="87510"/>
                  </a:xfrm>
                  <a:custGeom>
                    <a:rect b="b" l="l" r="r" t="t"/>
                    <a:pathLst>
                      <a:path extrusionOk="0" h="2172" w="3330">
                        <a:moveTo>
                          <a:pt x="1341" y="1"/>
                        </a:moveTo>
                        <a:cubicBezTo>
                          <a:pt x="617" y="1"/>
                          <a:pt x="1" y="1337"/>
                          <a:pt x="1000" y="2012"/>
                        </a:cubicBezTo>
                        <a:cubicBezTo>
                          <a:pt x="1176" y="2123"/>
                          <a:pt x="1360" y="2172"/>
                          <a:pt x="1539" y="2172"/>
                        </a:cubicBezTo>
                        <a:cubicBezTo>
                          <a:pt x="2517" y="2172"/>
                          <a:pt x="3329" y="726"/>
                          <a:pt x="1566" y="46"/>
                        </a:cubicBezTo>
                        <a:cubicBezTo>
                          <a:pt x="1491" y="15"/>
                          <a:pt x="1415" y="1"/>
                          <a:pt x="13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570" name="Google Shape;570;p15"/>
              <p:cNvGrpSpPr/>
              <p:nvPr/>
            </p:nvGrpSpPr>
            <p:grpSpPr>
              <a:xfrm flipH="1" rot="-2996445">
                <a:off x="8686164" y="4534621"/>
                <a:ext cx="740371" cy="757532"/>
                <a:chOff x="4391775" y="4244400"/>
                <a:chExt cx="715125" cy="731700"/>
              </a:xfrm>
            </p:grpSpPr>
            <p:sp>
              <p:nvSpPr>
                <p:cNvPr id="571" name="Google Shape;571;p15"/>
                <p:cNvSpPr/>
                <p:nvPr/>
              </p:nvSpPr>
              <p:spPr>
                <a:xfrm>
                  <a:off x="4391775" y="4244400"/>
                  <a:ext cx="715125" cy="731700"/>
                </a:xfrm>
                <a:custGeom>
                  <a:rect b="b" l="l" r="r" t="t"/>
                  <a:pathLst>
                    <a:path extrusionOk="0" h="29268" w="28605">
                      <a:moveTo>
                        <a:pt x="15770" y="550"/>
                      </a:moveTo>
                      <a:cubicBezTo>
                        <a:pt x="16901" y="550"/>
                        <a:pt x="18030" y="688"/>
                        <a:pt x="19130" y="988"/>
                      </a:cubicBezTo>
                      <a:cubicBezTo>
                        <a:pt x="27056" y="3134"/>
                        <a:pt x="28605" y="12907"/>
                        <a:pt x="26758" y="19820"/>
                      </a:cubicBezTo>
                      <a:cubicBezTo>
                        <a:pt x="26311" y="21548"/>
                        <a:pt x="25625" y="23217"/>
                        <a:pt x="24731" y="24766"/>
                      </a:cubicBezTo>
                      <a:cubicBezTo>
                        <a:pt x="24106" y="25809"/>
                        <a:pt x="23331" y="26912"/>
                        <a:pt x="22288" y="27597"/>
                      </a:cubicBezTo>
                      <a:cubicBezTo>
                        <a:pt x="21692" y="27954"/>
                        <a:pt x="21007" y="28163"/>
                        <a:pt x="20292" y="28252"/>
                      </a:cubicBezTo>
                      <a:cubicBezTo>
                        <a:pt x="19308" y="28431"/>
                        <a:pt x="18355" y="28550"/>
                        <a:pt x="17372" y="28640"/>
                      </a:cubicBezTo>
                      <a:cubicBezTo>
                        <a:pt x="16627" y="28703"/>
                        <a:pt x="15862" y="28738"/>
                        <a:pt x="15089" y="28738"/>
                      </a:cubicBezTo>
                      <a:cubicBezTo>
                        <a:pt x="10415" y="28738"/>
                        <a:pt x="5434" y="27452"/>
                        <a:pt x="2801" y="23336"/>
                      </a:cubicBezTo>
                      <a:cubicBezTo>
                        <a:pt x="2364" y="22665"/>
                        <a:pt x="2012" y="21966"/>
                        <a:pt x="1746" y="21239"/>
                      </a:cubicBezTo>
                      <a:lnTo>
                        <a:pt x="1746" y="21239"/>
                      </a:lnTo>
                      <a:cubicBezTo>
                        <a:pt x="1307" y="19763"/>
                        <a:pt x="1072" y="18286"/>
                        <a:pt x="983" y="16751"/>
                      </a:cubicBezTo>
                      <a:cubicBezTo>
                        <a:pt x="745" y="13682"/>
                        <a:pt x="1103" y="10464"/>
                        <a:pt x="2622" y="7752"/>
                      </a:cubicBezTo>
                      <a:cubicBezTo>
                        <a:pt x="4231" y="4832"/>
                        <a:pt x="7151" y="2806"/>
                        <a:pt x="10191" y="1614"/>
                      </a:cubicBezTo>
                      <a:cubicBezTo>
                        <a:pt x="11966" y="942"/>
                        <a:pt x="13870" y="550"/>
                        <a:pt x="15770" y="550"/>
                      </a:cubicBezTo>
                      <a:close/>
                      <a:moveTo>
                        <a:pt x="15687" y="0"/>
                      </a:moveTo>
                      <a:cubicBezTo>
                        <a:pt x="14592" y="0"/>
                        <a:pt x="13493" y="128"/>
                        <a:pt x="12425" y="363"/>
                      </a:cubicBezTo>
                      <a:cubicBezTo>
                        <a:pt x="9267" y="1078"/>
                        <a:pt x="6049" y="2746"/>
                        <a:pt x="3874" y="5190"/>
                      </a:cubicBezTo>
                      <a:cubicBezTo>
                        <a:pt x="119" y="9391"/>
                        <a:pt x="0" y="15827"/>
                        <a:pt x="1401" y="20982"/>
                      </a:cubicBezTo>
                      <a:cubicBezTo>
                        <a:pt x="1430" y="21101"/>
                        <a:pt x="1460" y="21220"/>
                        <a:pt x="1490" y="21340"/>
                      </a:cubicBezTo>
                      <a:cubicBezTo>
                        <a:pt x="1505" y="21394"/>
                        <a:pt x="1525" y="21439"/>
                        <a:pt x="1548" y="21472"/>
                      </a:cubicBezTo>
                      <a:lnTo>
                        <a:pt x="1548" y="21472"/>
                      </a:lnTo>
                      <a:cubicBezTo>
                        <a:pt x="2629" y="24299"/>
                        <a:pt x="4762" y="26594"/>
                        <a:pt x="7509" y="27805"/>
                      </a:cubicBezTo>
                      <a:cubicBezTo>
                        <a:pt x="9968" y="28920"/>
                        <a:pt x="12700" y="29267"/>
                        <a:pt x="15365" y="29267"/>
                      </a:cubicBezTo>
                      <a:cubicBezTo>
                        <a:pt x="15478" y="29267"/>
                        <a:pt x="15591" y="29267"/>
                        <a:pt x="15703" y="29265"/>
                      </a:cubicBezTo>
                      <a:cubicBezTo>
                        <a:pt x="17699" y="29265"/>
                        <a:pt x="19696" y="28997"/>
                        <a:pt x="21603" y="28521"/>
                      </a:cubicBezTo>
                      <a:cubicBezTo>
                        <a:pt x="22586" y="28252"/>
                        <a:pt x="23361" y="27478"/>
                        <a:pt x="23957" y="26703"/>
                      </a:cubicBezTo>
                      <a:cubicBezTo>
                        <a:pt x="24970" y="25392"/>
                        <a:pt x="25774" y="23932"/>
                        <a:pt x="26340" y="22353"/>
                      </a:cubicBezTo>
                      <a:cubicBezTo>
                        <a:pt x="27920" y="18270"/>
                        <a:pt x="28218" y="13771"/>
                        <a:pt x="27145" y="9510"/>
                      </a:cubicBezTo>
                      <a:cubicBezTo>
                        <a:pt x="26281" y="6143"/>
                        <a:pt x="24463" y="3015"/>
                        <a:pt x="21335" y="1346"/>
                      </a:cubicBezTo>
                      <a:cubicBezTo>
                        <a:pt x="19595" y="409"/>
                        <a:pt x="17647" y="0"/>
                        <a:pt x="156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72" name="Google Shape;572;p15"/>
                <p:cNvSpPr/>
                <p:nvPr/>
              </p:nvSpPr>
              <p:spPr>
                <a:xfrm>
                  <a:off x="4434225" y="4314550"/>
                  <a:ext cx="592225" cy="558725"/>
                </a:xfrm>
                <a:custGeom>
                  <a:rect b="b" l="l" r="r" t="t"/>
                  <a:pathLst>
                    <a:path extrusionOk="0" h="22349" w="23689">
                      <a:moveTo>
                        <a:pt x="12524" y="547"/>
                      </a:moveTo>
                      <a:cubicBezTo>
                        <a:pt x="12794" y="547"/>
                        <a:pt x="13064" y="585"/>
                        <a:pt x="13320" y="656"/>
                      </a:cubicBezTo>
                      <a:cubicBezTo>
                        <a:pt x="13916" y="864"/>
                        <a:pt x="14512" y="1073"/>
                        <a:pt x="15108" y="1341"/>
                      </a:cubicBezTo>
                      <a:cubicBezTo>
                        <a:pt x="18773" y="2980"/>
                        <a:pt x="22914" y="6019"/>
                        <a:pt x="23093" y="10429"/>
                      </a:cubicBezTo>
                      <a:cubicBezTo>
                        <a:pt x="23122" y="11027"/>
                        <a:pt x="23068" y="11653"/>
                        <a:pt x="22959" y="12253"/>
                      </a:cubicBezTo>
                      <a:lnTo>
                        <a:pt x="22959" y="12253"/>
                      </a:lnTo>
                      <a:cubicBezTo>
                        <a:pt x="22942" y="12268"/>
                        <a:pt x="22927" y="12294"/>
                        <a:pt x="22914" y="12336"/>
                      </a:cubicBezTo>
                      <a:cubicBezTo>
                        <a:pt x="22646" y="13349"/>
                        <a:pt x="22259" y="14302"/>
                        <a:pt x="21782" y="15226"/>
                      </a:cubicBezTo>
                      <a:cubicBezTo>
                        <a:pt x="20888" y="17193"/>
                        <a:pt x="19517" y="18861"/>
                        <a:pt x="17789" y="20172"/>
                      </a:cubicBezTo>
                      <a:cubicBezTo>
                        <a:pt x="16182" y="21320"/>
                        <a:pt x="14240" y="21778"/>
                        <a:pt x="12274" y="21778"/>
                      </a:cubicBezTo>
                      <a:cubicBezTo>
                        <a:pt x="11688" y="21778"/>
                        <a:pt x="11100" y="21737"/>
                        <a:pt x="10519" y="21662"/>
                      </a:cubicBezTo>
                      <a:cubicBezTo>
                        <a:pt x="8016" y="21305"/>
                        <a:pt x="5602" y="20262"/>
                        <a:pt x="3934" y="18385"/>
                      </a:cubicBezTo>
                      <a:cubicBezTo>
                        <a:pt x="1" y="14004"/>
                        <a:pt x="2861" y="7449"/>
                        <a:pt x="6526" y="3874"/>
                      </a:cubicBezTo>
                      <a:cubicBezTo>
                        <a:pt x="7956" y="2503"/>
                        <a:pt x="9714" y="1192"/>
                        <a:pt x="11651" y="685"/>
                      </a:cubicBezTo>
                      <a:cubicBezTo>
                        <a:pt x="11931" y="592"/>
                        <a:pt x="12228" y="547"/>
                        <a:pt x="12524" y="547"/>
                      </a:cubicBezTo>
                      <a:close/>
                      <a:moveTo>
                        <a:pt x="12634" y="0"/>
                      </a:moveTo>
                      <a:cubicBezTo>
                        <a:pt x="11889" y="0"/>
                        <a:pt x="11145" y="179"/>
                        <a:pt x="10459" y="536"/>
                      </a:cubicBezTo>
                      <a:cubicBezTo>
                        <a:pt x="9506" y="954"/>
                        <a:pt x="8612" y="1490"/>
                        <a:pt x="7778" y="2145"/>
                      </a:cubicBezTo>
                      <a:cubicBezTo>
                        <a:pt x="5573" y="3814"/>
                        <a:pt x="3844" y="6019"/>
                        <a:pt x="2772" y="8552"/>
                      </a:cubicBezTo>
                      <a:cubicBezTo>
                        <a:pt x="1699" y="11144"/>
                        <a:pt x="1282" y="14124"/>
                        <a:pt x="2474" y="16776"/>
                      </a:cubicBezTo>
                      <a:cubicBezTo>
                        <a:pt x="3546" y="19070"/>
                        <a:pt x="5662" y="20709"/>
                        <a:pt x="8016" y="21543"/>
                      </a:cubicBezTo>
                      <a:cubicBezTo>
                        <a:pt x="9374" y="22056"/>
                        <a:pt x="10907" y="22349"/>
                        <a:pt x="12430" y="22349"/>
                      </a:cubicBezTo>
                      <a:cubicBezTo>
                        <a:pt x="13648" y="22349"/>
                        <a:pt x="14860" y="22162"/>
                        <a:pt x="15972" y="21752"/>
                      </a:cubicBezTo>
                      <a:cubicBezTo>
                        <a:pt x="19696" y="20381"/>
                        <a:pt x="22080" y="16567"/>
                        <a:pt x="23153" y="12932"/>
                      </a:cubicBezTo>
                      <a:cubicBezTo>
                        <a:pt x="23182" y="12842"/>
                        <a:pt x="23212" y="12753"/>
                        <a:pt x="23212" y="12664"/>
                      </a:cubicBezTo>
                      <a:cubicBezTo>
                        <a:pt x="23689" y="10280"/>
                        <a:pt x="23123" y="7807"/>
                        <a:pt x="21693" y="5840"/>
                      </a:cubicBezTo>
                      <a:cubicBezTo>
                        <a:pt x="20352" y="4082"/>
                        <a:pt x="18624" y="2622"/>
                        <a:pt x="16627" y="1609"/>
                      </a:cubicBezTo>
                      <a:cubicBezTo>
                        <a:pt x="15852" y="1162"/>
                        <a:pt x="15048" y="805"/>
                        <a:pt x="14214" y="477"/>
                      </a:cubicBezTo>
                      <a:cubicBezTo>
                        <a:pt x="13737" y="238"/>
                        <a:pt x="13201" y="89"/>
                        <a:pt x="126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73" name="Google Shape;573;p15"/>
                <p:cNvSpPr/>
                <p:nvPr/>
              </p:nvSpPr>
              <p:spPr>
                <a:xfrm>
                  <a:off x="4566075" y="4418825"/>
                  <a:ext cx="377700" cy="387475"/>
                </a:xfrm>
                <a:custGeom>
                  <a:rect b="b" l="l" r="r" t="t"/>
                  <a:pathLst>
                    <a:path extrusionOk="0" h="15499" w="15108">
                      <a:moveTo>
                        <a:pt x="7661" y="581"/>
                      </a:moveTo>
                      <a:cubicBezTo>
                        <a:pt x="9320" y="581"/>
                        <a:pt x="10910" y="1118"/>
                        <a:pt x="12128" y="2533"/>
                      </a:cubicBezTo>
                      <a:cubicBezTo>
                        <a:pt x="12575" y="3219"/>
                        <a:pt x="12992" y="3934"/>
                        <a:pt x="13290" y="4708"/>
                      </a:cubicBezTo>
                      <a:cubicBezTo>
                        <a:pt x="13945" y="6258"/>
                        <a:pt x="14273" y="8016"/>
                        <a:pt x="13767" y="9655"/>
                      </a:cubicBezTo>
                      <a:cubicBezTo>
                        <a:pt x="12900" y="12505"/>
                        <a:pt x="9807" y="14962"/>
                        <a:pt x="6796" y="14962"/>
                      </a:cubicBezTo>
                      <a:cubicBezTo>
                        <a:pt x="6596" y="14962"/>
                        <a:pt x="6397" y="14951"/>
                        <a:pt x="6198" y="14929"/>
                      </a:cubicBezTo>
                      <a:cubicBezTo>
                        <a:pt x="2414" y="14512"/>
                        <a:pt x="448" y="10251"/>
                        <a:pt x="328" y="6884"/>
                      </a:cubicBezTo>
                      <a:cubicBezTo>
                        <a:pt x="269" y="5662"/>
                        <a:pt x="388" y="4262"/>
                        <a:pt x="984" y="3189"/>
                      </a:cubicBezTo>
                      <a:cubicBezTo>
                        <a:pt x="1371" y="2474"/>
                        <a:pt x="2265" y="2116"/>
                        <a:pt x="2980" y="1759"/>
                      </a:cubicBezTo>
                      <a:cubicBezTo>
                        <a:pt x="4423" y="1073"/>
                        <a:pt x="6073" y="581"/>
                        <a:pt x="7661" y="581"/>
                      </a:cubicBezTo>
                      <a:close/>
                      <a:moveTo>
                        <a:pt x="7748" y="1"/>
                      </a:moveTo>
                      <a:cubicBezTo>
                        <a:pt x="6198" y="30"/>
                        <a:pt x="4708" y="358"/>
                        <a:pt x="3338" y="1014"/>
                      </a:cubicBezTo>
                      <a:cubicBezTo>
                        <a:pt x="2802" y="1222"/>
                        <a:pt x="2295" y="1490"/>
                        <a:pt x="1788" y="1788"/>
                      </a:cubicBezTo>
                      <a:cubicBezTo>
                        <a:pt x="1461" y="1937"/>
                        <a:pt x="1163" y="2176"/>
                        <a:pt x="924" y="2474"/>
                      </a:cubicBezTo>
                      <a:cubicBezTo>
                        <a:pt x="179" y="3457"/>
                        <a:pt x="60" y="4917"/>
                        <a:pt x="30" y="6079"/>
                      </a:cubicBezTo>
                      <a:cubicBezTo>
                        <a:pt x="1" y="7956"/>
                        <a:pt x="418" y="9774"/>
                        <a:pt x="1252" y="11442"/>
                      </a:cubicBezTo>
                      <a:cubicBezTo>
                        <a:pt x="2116" y="13111"/>
                        <a:pt x="3397" y="14631"/>
                        <a:pt x="5215" y="15227"/>
                      </a:cubicBezTo>
                      <a:cubicBezTo>
                        <a:pt x="5779" y="15413"/>
                        <a:pt x="6351" y="15499"/>
                        <a:pt x="6921" y="15499"/>
                      </a:cubicBezTo>
                      <a:cubicBezTo>
                        <a:pt x="9727" y="15499"/>
                        <a:pt x="12464" y="13417"/>
                        <a:pt x="13677" y="10966"/>
                      </a:cubicBezTo>
                      <a:cubicBezTo>
                        <a:pt x="15107" y="8135"/>
                        <a:pt x="14005" y="4531"/>
                        <a:pt x="12218" y="2117"/>
                      </a:cubicBezTo>
                      <a:lnTo>
                        <a:pt x="12218" y="2117"/>
                      </a:lnTo>
                      <a:cubicBezTo>
                        <a:pt x="12218" y="2117"/>
                        <a:pt x="12218" y="2117"/>
                        <a:pt x="12217" y="2116"/>
                      </a:cubicBezTo>
                      <a:lnTo>
                        <a:pt x="12217" y="2116"/>
                      </a:lnTo>
                      <a:cubicBezTo>
                        <a:pt x="12217" y="2116"/>
                        <a:pt x="12217" y="2116"/>
                        <a:pt x="12217" y="2116"/>
                      </a:cubicBezTo>
                      <a:cubicBezTo>
                        <a:pt x="12208" y="2104"/>
                        <a:pt x="12199" y="2094"/>
                        <a:pt x="12191" y="2085"/>
                      </a:cubicBezTo>
                      <a:lnTo>
                        <a:pt x="12191" y="2085"/>
                      </a:lnTo>
                      <a:cubicBezTo>
                        <a:pt x="11060" y="764"/>
                        <a:pt x="9433" y="30"/>
                        <a:pt x="774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574" name="Google Shape;574;p15"/>
              <p:cNvSpPr/>
              <p:nvPr/>
            </p:nvSpPr>
            <p:spPr>
              <a:xfrm flipH="1">
                <a:off x="8302980" y="1574146"/>
                <a:ext cx="252885" cy="205750"/>
              </a:xfrm>
              <a:custGeom>
                <a:rect b="b" l="l" r="r" t="t"/>
                <a:pathLst>
                  <a:path extrusionOk="0" h="6181" w="7597">
                    <a:moveTo>
                      <a:pt x="3559" y="0"/>
                    </a:moveTo>
                    <a:cubicBezTo>
                      <a:pt x="3292" y="0"/>
                      <a:pt x="3026" y="34"/>
                      <a:pt x="2769" y="101"/>
                    </a:cubicBezTo>
                    <a:cubicBezTo>
                      <a:pt x="2442" y="160"/>
                      <a:pt x="2144" y="279"/>
                      <a:pt x="1846" y="428"/>
                    </a:cubicBezTo>
                    <a:cubicBezTo>
                      <a:pt x="952" y="905"/>
                      <a:pt x="326" y="1769"/>
                      <a:pt x="147" y="2782"/>
                    </a:cubicBezTo>
                    <a:cubicBezTo>
                      <a:pt x="1" y="4337"/>
                      <a:pt x="1182" y="6181"/>
                      <a:pt x="2868" y="6181"/>
                    </a:cubicBezTo>
                    <a:cubicBezTo>
                      <a:pt x="2895" y="6181"/>
                      <a:pt x="2921" y="6180"/>
                      <a:pt x="2948" y="6179"/>
                    </a:cubicBezTo>
                    <a:cubicBezTo>
                      <a:pt x="4796" y="6090"/>
                      <a:pt x="7597" y="4153"/>
                      <a:pt x="6524" y="2067"/>
                    </a:cubicBezTo>
                    <a:cubicBezTo>
                      <a:pt x="6166" y="1322"/>
                      <a:pt x="5600" y="697"/>
                      <a:pt x="4885" y="279"/>
                    </a:cubicBezTo>
                    <a:cubicBezTo>
                      <a:pt x="4457" y="93"/>
                      <a:pt x="4005" y="0"/>
                      <a:pt x="35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" name="Google Shape;575;p15"/>
              <p:cNvSpPr/>
              <p:nvPr/>
            </p:nvSpPr>
            <p:spPr>
              <a:xfrm flipH="1">
                <a:off x="315937" y="1223249"/>
                <a:ext cx="172096" cy="143602"/>
              </a:xfrm>
              <a:custGeom>
                <a:rect b="b" l="l" r="r" t="t"/>
                <a:pathLst>
                  <a:path extrusionOk="0" h="4314" w="5170">
                    <a:moveTo>
                      <a:pt x="2507" y="0"/>
                    </a:moveTo>
                    <a:cubicBezTo>
                      <a:pt x="2392" y="0"/>
                      <a:pt x="2280" y="8"/>
                      <a:pt x="2176" y="23"/>
                    </a:cubicBezTo>
                    <a:cubicBezTo>
                      <a:pt x="1431" y="142"/>
                      <a:pt x="835" y="589"/>
                      <a:pt x="477" y="1214"/>
                    </a:cubicBezTo>
                    <a:cubicBezTo>
                      <a:pt x="0" y="2257"/>
                      <a:pt x="388" y="3837"/>
                      <a:pt x="1550" y="4194"/>
                    </a:cubicBezTo>
                    <a:cubicBezTo>
                      <a:pt x="1795" y="4274"/>
                      <a:pt x="2080" y="4313"/>
                      <a:pt x="2379" y="4313"/>
                    </a:cubicBezTo>
                    <a:cubicBezTo>
                      <a:pt x="3647" y="4313"/>
                      <a:pt x="5169" y="3607"/>
                      <a:pt x="4976" y="2257"/>
                    </a:cubicBezTo>
                    <a:cubicBezTo>
                      <a:pt x="4887" y="1661"/>
                      <a:pt x="4649" y="1125"/>
                      <a:pt x="4261" y="678"/>
                    </a:cubicBezTo>
                    <a:cubicBezTo>
                      <a:pt x="3874" y="291"/>
                      <a:pt x="3397" y="52"/>
                      <a:pt x="2861" y="23"/>
                    </a:cubicBezTo>
                    <a:cubicBezTo>
                      <a:pt x="2742" y="8"/>
                      <a:pt x="2622" y="0"/>
                      <a:pt x="25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" name="Google Shape;576;p15"/>
              <p:cNvSpPr/>
              <p:nvPr/>
            </p:nvSpPr>
            <p:spPr>
              <a:xfrm flipH="1">
                <a:off x="356337" y="2794874"/>
                <a:ext cx="172096" cy="143602"/>
              </a:xfrm>
              <a:custGeom>
                <a:rect b="b" l="l" r="r" t="t"/>
                <a:pathLst>
                  <a:path extrusionOk="0" h="4314" w="5170">
                    <a:moveTo>
                      <a:pt x="2507" y="0"/>
                    </a:moveTo>
                    <a:cubicBezTo>
                      <a:pt x="2392" y="0"/>
                      <a:pt x="2280" y="8"/>
                      <a:pt x="2176" y="23"/>
                    </a:cubicBezTo>
                    <a:cubicBezTo>
                      <a:pt x="1431" y="142"/>
                      <a:pt x="835" y="589"/>
                      <a:pt x="477" y="1214"/>
                    </a:cubicBezTo>
                    <a:cubicBezTo>
                      <a:pt x="0" y="2257"/>
                      <a:pt x="388" y="3837"/>
                      <a:pt x="1550" y="4194"/>
                    </a:cubicBezTo>
                    <a:cubicBezTo>
                      <a:pt x="1795" y="4274"/>
                      <a:pt x="2080" y="4313"/>
                      <a:pt x="2379" y="4313"/>
                    </a:cubicBezTo>
                    <a:cubicBezTo>
                      <a:pt x="3647" y="4313"/>
                      <a:pt x="5169" y="3607"/>
                      <a:pt x="4976" y="2257"/>
                    </a:cubicBezTo>
                    <a:cubicBezTo>
                      <a:pt x="4887" y="1661"/>
                      <a:pt x="4649" y="1125"/>
                      <a:pt x="4261" y="678"/>
                    </a:cubicBezTo>
                    <a:cubicBezTo>
                      <a:pt x="3874" y="291"/>
                      <a:pt x="3397" y="52"/>
                      <a:pt x="2861" y="23"/>
                    </a:cubicBezTo>
                    <a:cubicBezTo>
                      <a:pt x="2742" y="8"/>
                      <a:pt x="2622" y="0"/>
                      <a:pt x="25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" name="Google Shape;577;p15"/>
              <p:cNvSpPr/>
              <p:nvPr/>
            </p:nvSpPr>
            <p:spPr>
              <a:xfrm flipH="1">
                <a:off x="8677455" y="3732860"/>
                <a:ext cx="103225" cy="85382"/>
              </a:xfrm>
              <a:custGeom>
                <a:rect b="b" l="l" r="r" t="t"/>
                <a:pathLst>
                  <a:path extrusionOk="0" h="2565" w="3101">
                    <a:moveTo>
                      <a:pt x="1531" y="1"/>
                    </a:moveTo>
                    <a:cubicBezTo>
                      <a:pt x="1460" y="1"/>
                      <a:pt x="1386" y="8"/>
                      <a:pt x="1311" y="23"/>
                    </a:cubicBezTo>
                    <a:cubicBezTo>
                      <a:pt x="894" y="83"/>
                      <a:pt x="507" y="351"/>
                      <a:pt x="298" y="738"/>
                    </a:cubicBezTo>
                    <a:cubicBezTo>
                      <a:pt x="0" y="1334"/>
                      <a:pt x="239" y="2287"/>
                      <a:pt x="954" y="2496"/>
                    </a:cubicBezTo>
                    <a:cubicBezTo>
                      <a:pt x="1096" y="2542"/>
                      <a:pt x="1264" y="2564"/>
                      <a:pt x="1441" y="2564"/>
                    </a:cubicBezTo>
                    <a:cubicBezTo>
                      <a:pt x="2188" y="2564"/>
                      <a:pt x="3100" y="2159"/>
                      <a:pt x="2980" y="1364"/>
                    </a:cubicBezTo>
                    <a:cubicBezTo>
                      <a:pt x="2950" y="1006"/>
                      <a:pt x="2801" y="649"/>
                      <a:pt x="2563" y="381"/>
                    </a:cubicBezTo>
                    <a:cubicBezTo>
                      <a:pt x="2324" y="172"/>
                      <a:pt x="2056" y="53"/>
                      <a:pt x="1728" y="23"/>
                    </a:cubicBezTo>
                    <a:cubicBezTo>
                      <a:pt x="1669" y="8"/>
                      <a:pt x="1602" y="1"/>
                      <a:pt x="15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78" name="Google Shape;578;p15"/>
            <p:cNvGrpSpPr/>
            <p:nvPr/>
          </p:nvGrpSpPr>
          <p:grpSpPr>
            <a:xfrm flipH="1">
              <a:off x="1302413" y="-362846"/>
              <a:ext cx="763146" cy="697824"/>
              <a:chOff x="3681125" y="1846650"/>
              <a:chExt cx="515500" cy="471375"/>
            </a:xfrm>
          </p:grpSpPr>
          <p:sp>
            <p:nvSpPr>
              <p:cNvPr id="579" name="Google Shape;579;p15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rect b="b" l="l" r="r" t="t"/>
                <a:pathLst>
                  <a:path extrusionOk="0" h="18855" w="2062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0" name="Google Shape;580;p15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rect b="b" l="l" r="r" t="t"/>
                <a:pathLst>
                  <a:path extrusionOk="0" h="14980" w="15674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" name="Google Shape;581;p15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rect b="b" l="l" r="r" t="t"/>
                <a:pathLst>
                  <a:path extrusionOk="0" h="9924" w="11443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3">
  <p:cSld name="CUSTOM_2_3"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16"/>
          <p:cNvGrpSpPr/>
          <p:nvPr/>
        </p:nvGrpSpPr>
        <p:grpSpPr>
          <a:xfrm>
            <a:off x="-1631215" y="-1065255"/>
            <a:ext cx="11111029" cy="6542306"/>
            <a:chOff x="-1631215" y="-1065255"/>
            <a:chExt cx="11111029" cy="6542306"/>
          </a:xfrm>
        </p:grpSpPr>
        <p:sp>
          <p:nvSpPr>
            <p:cNvPr id="584" name="Google Shape;584;p16"/>
            <p:cNvSpPr/>
            <p:nvPr/>
          </p:nvSpPr>
          <p:spPr>
            <a:xfrm rot="-212551">
              <a:off x="-262208" y="3292346"/>
              <a:ext cx="1508261" cy="1268278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16"/>
            <p:cNvSpPr/>
            <p:nvPr/>
          </p:nvSpPr>
          <p:spPr>
            <a:xfrm flipH="1">
              <a:off x="2207699" y="4534199"/>
              <a:ext cx="172096" cy="143602"/>
            </a:xfrm>
            <a:custGeom>
              <a:rect b="b" l="l" r="r" t="t"/>
              <a:pathLst>
                <a:path extrusionOk="0" h="4314" w="517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86" name="Google Shape;586;p16"/>
            <p:cNvGrpSpPr/>
            <p:nvPr/>
          </p:nvGrpSpPr>
          <p:grpSpPr>
            <a:xfrm flipH="1" rot="-1298509">
              <a:off x="-1149821" y="-590411"/>
              <a:ext cx="3190602" cy="3220422"/>
              <a:chOff x="7044875" y="-1293869"/>
              <a:chExt cx="3190628" cy="3220448"/>
            </a:xfrm>
          </p:grpSpPr>
          <p:grpSp>
            <p:nvGrpSpPr>
              <p:cNvPr id="587" name="Google Shape;587;p16"/>
              <p:cNvGrpSpPr/>
              <p:nvPr/>
            </p:nvGrpSpPr>
            <p:grpSpPr>
              <a:xfrm>
                <a:off x="7173820" y="-1293869"/>
                <a:ext cx="3061683" cy="3220448"/>
                <a:chOff x="7173820" y="-1293869"/>
                <a:chExt cx="3061683" cy="3220448"/>
              </a:xfrm>
            </p:grpSpPr>
            <p:sp>
              <p:nvSpPr>
                <p:cNvPr id="588" name="Google Shape;588;p16"/>
                <p:cNvSpPr/>
                <p:nvPr/>
              </p:nvSpPr>
              <p:spPr>
                <a:xfrm rot="-776719">
                  <a:off x="7447222" y="-1046817"/>
                  <a:ext cx="2514879" cy="2726346"/>
                </a:xfrm>
                <a:custGeom>
                  <a:rect b="b" l="l" r="r" t="t"/>
                  <a:pathLst>
                    <a:path extrusionOk="0" h="67670" w="62425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589" name="Google Shape;589;p16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590" name="Google Shape;590;p16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rect b="b" l="l" r="r" t="t"/>
                    <a:pathLst>
                      <a:path extrusionOk="0" h="6480" w="2355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91" name="Google Shape;591;p16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rect b="b" l="l" r="r" t="t"/>
                    <a:pathLst>
                      <a:path extrusionOk="0" h="2326" w="1878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592" name="Google Shape;592;p16"/>
              <p:cNvSpPr/>
              <p:nvPr/>
            </p:nvSpPr>
            <p:spPr>
              <a:xfrm rot="-549082">
                <a:off x="7216503" y="-817125"/>
                <a:ext cx="2462148" cy="2355450"/>
              </a:xfrm>
              <a:custGeom>
                <a:rect b="b" l="l" r="r" t="t"/>
                <a:pathLst>
                  <a:path extrusionOk="0" fill="none" h="58462" w="61114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cap="flat" cmpd="sng" w="9675">
                <a:solidFill>
                  <a:schemeClr val="accent1"/>
                </a:solidFill>
                <a:prstDash val="solid"/>
                <a:miter lim="29796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593" name="Google Shape;593;p16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594" name="Google Shape;594;p16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rect b="b" l="l" r="r" t="t"/>
                  <a:pathLst>
                    <a:path extrusionOk="0" h="1902" w="2278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95" name="Google Shape;595;p16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rect b="b" l="l" r="r" t="t"/>
                  <a:pathLst>
                    <a:path extrusionOk="0" h="2195" w="3338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96" name="Google Shape;596;p16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rect b="b" l="l" r="r" t="t"/>
                  <a:pathLst>
                    <a:path extrusionOk="0" h="2747" w="2555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97" name="Google Shape;597;p16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rect b="b" l="l" r="r" t="t"/>
                  <a:pathLst>
                    <a:path extrusionOk="0" h="3617" w="3534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98" name="Google Shape;598;p16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rect b="b" l="l" r="r" t="t"/>
                  <a:pathLst>
                    <a:path extrusionOk="0" h="3206" w="3031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99" name="Google Shape;599;p16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rect b="b" l="l" r="r" t="t"/>
                  <a:pathLst>
                    <a:path extrusionOk="0" h="4035" w="4462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00" name="Google Shape;600;p16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rect b="b" l="l" r="r" t="t"/>
                  <a:pathLst>
                    <a:path extrusionOk="0" h="2328" w="2781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01" name="Google Shape;601;p16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rect b="b" l="l" r="r" t="t"/>
                  <a:pathLst>
                    <a:path extrusionOk="0" h="2172" w="333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602" name="Google Shape;602;p16"/>
            <p:cNvGrpSpPr/>
            <p:nvPr/>
          </p:nvGrpSpPr>
          <p:grpSpPr>
            <a:xfrm rot="-5400000">
              <a:off x="6258424" y="2244179"/>
              <a:ext cx="4341985" cy="2100795"/>
              <a:chOff x="-1013962" y="3673802"/>
              <a:chExt cx="4341985" cy="2100795"/>
            </a:xfrm>
          </p:grpSpPr>
          <p:grpSp>
            <p:nvGrpSpPr>
              <p:cNvPr id="603" name="Google Shape;603;p16"/>
              <p:cNvGrpSpPr/>
              <p:nvPr/>
            </p:nvGrpSpPr>
            <p:grpSpPr>
              <a:xfrm>
                <a:off x="-1013962" y="3673802"/>
                <a:ext cx="4341985" cy="2100795"/>
                <a:chOff x="-830187" y="4024390"/>
                <a:chExt cx="4341985" cy="2100795"/>
              </a:xfrm>
            </p:grpSpPr>
            <p:sp>
              <p:nvSpPr>
                <p:cNvPr id="604" name="Google Shape;604;p16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rect b="b" l="l" r="r" t="t"/>
                  <a:pathLst>
                    <a:path extrusionOk="0" h="50732" w="107775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05" name="Google Shape;605;p16"/>
                <p:cNvSpPr/>
                <p:nvPr/>
              </p:nvSpPr>
              <p:spPr>
                <a:xfrm>
                  <a:off x="-316390" y="4171925"/>
                  <a:ext cx="3797016" cy="1953259"/>
                </a:xfrm>
                <a:custGeom>
                  <a:rect b="b" l="l" r="r" t="t"/>
                  <a:pathLst>
                    <a:path extrusionOk="0" fill="none" h="48480" w="94248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cap="flat" cmpd="sng" w="9675">
                  <a:solidFill>
                    <a:schemeClr val="accent1"/>
                  </a:solidFill>
                  <a:prstDash val="solid"/>
                  <a:miter lim="29796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606" name="Google Shape;606;p16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607" name="Google Shape;607;p16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rect b="b" l="l" r="r" t="t"/>
                    <a:pathLst>
                      <a:path extrusionOk="0" h="1614" w="2351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08" name="Google Shape;608;p16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rect b="b" l="l" r="r" t="t"/>
                    <a:pathLst>
                      <a:path extrusionOk="0" h="2176" w="2316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09" name="Google Shape;609;p16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rect b="b" l="l" r="r" t="t"/>
                    <a:pathLst>
                      <a:path extrusionOk="0" h="2442" w="3707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10" name="Google Shape;610;p16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rect b="b" l="l" r="r" t="t"/>
                    <a:pathLst>
                      <a:path extrusionOk="0" h="3198" w="4382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11" name="Google Shape;611;p16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rect b="b" l="l" r="r" t="t"/>
                    <a:pathLst>
                      <a:path extrusionOk="0" h="2839" w="4303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12" name="Google Shape;612;p16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rect b="b" l="l" r="r" t="t"/>
                    <a:pathLst>
                      <a:path extrusionOk="0" h="3902" w="4785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13" name="Google Shape;613;p16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rect b="b" l="l" r="r" t="t"/>
                    <a:pathLst>
                      <a:path extrusionOk="0" h="1977" w="2853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14" name="Google Shape;614;p16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rect b="b" l="l" r="r" t="t"/>
                    <a:pathLst>
                      <a:path extrusionOk="0" h="2178" w="2317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615" name="Google Shape;615;p16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616" name="Google Shape;616;p16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rect b="b" l="l" r="r" t="t"/>
                  <a:pathLst>
                    <a:path extrusionOk="0" h="6480" w="2355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17" name="Google Shape;617;p16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rect b="b" l="l" r="r" t="t"/>
                  <a:pathLst>
                    <a:path extrusionOk="0" h="2326" w="1878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618" name="Google Shape;618;p16"/>
            <p:cNvGrpSpPr/>
            <p:nvPr/>
          </p:nvGrpSpPr>
          <p:grpSpPr>
            <a:xfrm flipH="1" rot="5678566">
              <a:off x="5825832" y="4698660"/>
              <a:ext cx="740367" cy="757527"/>
              <a:chOff x="4391775" y="4244400"/>
              <a:chExt cx="715125" cy="731700"/>
            </a:xfrm>
          </p:grpSpPr>
          <p:sp>
            <p:nvSpPr>
              <p:cNvPr id="619" name="Google Shape;619;p16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rect b="b" l="l" r="r" t="t"/>
                <a:pathLst>
                  <a:path extrusionOk="0" h="29268" w="28605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" name="Google Shape;620;p16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rect b="b" l="l" r="r" t="t"/>
                <a:pathLst>
                  <a:path extrusionOk="0" h="22349" w="23689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" name="Google Shape;621;p16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rect b="b" l="l" r="r" t="t"/>
                <a:pathLst>
                  <a:path extrusionOk="0" h="15499" w="15108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22" name="Google Shape;622;p16"/>
          <p:cNvSpPr txBox="1"/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23" name="Google Shape;623;p16"/>
          <p:cNvSpPr txBox="1"/>
          <p:nvPr>
            <p:ph idx="1" type="subTitle"/>
          </p:nvPr>
        </p:nvSpPr>
        <p:spPr>
          <a:xfrm>
            <a:off x="4209150" y="3244494"/>
            <a:ext cx="2687100" cy="53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4" name="Google Shape;624;p16"/>
          <p:cNvSpPr txBox="1"/>
          <p:nvPr>
            <p:ph idx="2" type="subTitle"/>
          </p:nvPr>
        </p:nvSpPr>
        <p:spPr>
          <a:xfrm>
            <a:off x="4209150" y="3682348"/>
            <a:ext cx="2687100" cy="56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5" name="Google Shape;625;p16"/>
          <p:cNvSpPr txBox="1"/>
          <p:nvPr>
            <p:ph idx="3" type="subTitle"/>
          </p:nvPr>
        </p:nvSpPr>
        <p:spPr>
          <a:xfrm>
            <a:off x="4205425" y="1625375"/>
            <a:ext cx="2687100" cy="53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6" name="Google Shape;626;p16"/>
          <p:cNvSpPr txBox="1"/>
          <p:nvPr>
            <p:ph idx="4" type="subTitle"/>
          </p:nvPr>
        </p:nvSpPr>
        <p:spPr>
          <a:xfrm>
            <a:off x="4205425" y="2063229"/>
            <a:ext cx="2687100" cy="56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2_2"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8" name="Google Shape;628;p17"/>
          <p:cNvGrpSpPr/>
          <p:nvPr/>
        </p:nvGrpSpPr>
        <p:grpSpPr>
          <a:xfrm>
            <a:off x="-1347337" y="-1502444"/>
            <a:ext cx="11544741" cy="7401778"/>
            <a:chOff x="-1347337" y="-1502444"/>
            <a:chExt cx="11544741" cy="7401778"/>
          </a:xfrm>
        </p:grpSpPr>
        <p:sp>
          <p:nvSpPr>
            <p:cNvPr id="629" name="Google Shape;629;p17"/>
            <p:cNvSpPr/>
            <p:nvPr/>
          </p:nvSpPr>
          <p:spPr>
            <a:xfrm>
              <a:off x="-313432" y="4214815"/>
              <a:ext cx="1508210" cy="1268235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17"/>
            <p:cNvSpPr/>
            <p:nvPr/>
          </p:nvSpPr>
          <p:spPr>
            <a:xfrm flipH="1">
              <a:off x="445594" y="3591399"/>
              <a:ext cx="81355" cy="69471"/>
            </a:xfrm>
            <a:custGeom>
              <a:rect b="b" l="l" r="r" t="t"/>
              <a:pathLst>
                <a:path extrusionOk="0" h="2087" w="2444">
                  <a:moveTo>
                    <a:pt x="936" y="0"/>
                  </a:moveTo>
                  <a:cubicBezTo>
                    <a:pt x="562" y="0"/>
                    <a:pt x="220" y="138"/>
                    <a:pt x="120" y="496"/>
                  </a:cubicBezTo>
                  <a:cubicBezTo>
                    <a:pt x="1" y="764"/>
                    <a:pt x="1" y="1062"/>
                    <a:pt x="90" y="1331"/>
                  </a:cubicBezTo>
                  <a:cubicBezTo>
                    <a:pt x="150" y="1569"/>
                    <a:pt x="328" y="1778"/>
                    <a:pt x="537" y="1897"/>
                  </a:cubicBezTo>
                  <a:cubicBezTo>
                    <a:pt x="656" y="1956"/>
                    <a:pt x="746" y="2016"/>
                    <a:pt x="865" y="2046"/>
                  </a:cubicBezTo>
                  <a:cubicBezTo>
                    <a:pt x="966" y="2073"/>
                    <a:pt x="1071" y="2087"/>
                    <a:pt x="1175" y="2087"/>
                  </a:cubicBezTo>
                  <a:cubicBezTo>
                    <a:pt x="1408" y="2087"/>
                    <a:pt x="1642" y="2020"/>
                    <a:pt x="1848" y="1897"/>
                  </a:cubicBezTo>
                  <a:cubicBezTo>
                    <a:pt x="2265" y="1539"/>
                    <a:pt x="2444" y="764"/>
                    <a:pt x="1997" y="377"/>
                  </a:cubicBezTo>
                  <a:cubicBezTo>
                    <a:pt x="1781" y="161"/>
                    <a:pt x="13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17"/>
            <p:cNvSpPr/>
            <p:nvPr/>
          </p:nvSpPr>
          <p:spPr>
            <a:xfrm flipH="1">
              <a:off x="3453480" y="261460"/>
              <a:ext cx="103225" cy="85382"/>
            </a:xfrm>
            <a:custGeom>
              <a:rect b="b" l="l" r="r" t="t"/>
              <a:pathLst>
                <a:path extrusionOk="0" h="2565" w="3101">
                  <a:moveTo>
                    <a:pt x="1531" y="1"/>
                  </a:moveTo>
                  <a:cubicBezTo>
                    <a:pt x="1460" y="1"/>
                    <a:pt x="1386" y="8"/>
                    <a:pt x="1311" y="23"/>
                  </a:cubicBezTo>
                  <a:cubicBezTo>
                    <a:pt x="894" y="83"/>
                    <a:pt x="507" y="351"/>
                    <a:pt x="298" y="738"/>
                  </a:cubicBezTo>
                  <a:cubicBezTo>
                    <a:pt x="0" y="1334"/>
                    <a:pt x="239" y="2287"/>
                    <a:pt x="954" y="2496"/>
                  </a:cubicBezTo>
                  <a:cubicBezTo>
                    <a:pt x="1096" y="2542"/>
                    <a:pt x="1264" y="2564"/>
                    <a:pt x="1441" y="2564"/>
                  </a:cubicBezTo>
                  <a:cubicBezTo>
                    <a:pt x="2188" y="2564"/>
                    <a:pt x="3100" y="2159"/>
                    <a:pt x="2980" y="1364"/>
                  </a:cubicBezTo>
                  <a:cubicBezTo>
                    <a:pt x="2950" y="1006"/>
                    <a:pt x="2801" y="649"/>
                    <a:pt x="2563" y="381"/>
                  </a:cubicBezTo>
                  <a:cubicBezTo>
                    <a:pt x="2324" y="172"/>
                    <a:pt x="2056" y="53"/>
                    <a:pt x="1728" y="23"/>
                  </a:cubicBezTo>
                  <a:cubicBezTo>
                    <a:pt x="1669" y="8"/>
                    <a:pt x="1602" y="1"/>
                    <a:pt x="1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17"/>
            <p:cNvSpPr/>
            <p:nvPr/>
          </p:nvSpPr>
          <p:spPr>
            <a:xfrm flipH="1">
              <a:off x="5907324" y="4418924"/>
              <a:ext cx="172096" cy="143602"/>
            </a:xfrm>
            <a:custGeom>
              <a:rect b="b" l="l" r="r" t="t"/>
              <a:pathLst>
                <a:path extrusionOk="0" h="4314" w="517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17"/>
            <p:cNvSpPr/>
            <p:nvPr/>
          </p:nvSpPr>
          <p:spPr>
            <a:xfrm flipH="1">
              <a:off x="2735420" y="4345665"/>
              <a:ext cx="217168" cy="176324"/>
            </a:xfrm>
            <a:custGeom>
              <a:rect b="b" l="l" r="r" t="t"/>
              <a:pathLst>
                <a:path extrusionOk="0" h="5297" w="6524">
                  <a:moveTo>
                    <a:pt x="3019" y="1"/>
                  </a:moveTo>
                  <a:cubicBezTo>
                    <a:pt x="2799" y="1"/>
                    <a:pt x="2575" y="28"/>
                    <a:pt x="2352" y="81"/>
                  </a:cubicBezTo>
                  <a:cubicBezTo>
                    <a:pt x="2084" y="140"/>
                    <a:pt x="1815" y="230"/>
                    <a:pt x="1577" y="349"/>
                  </a:cubicBezTo>
                  <a:cubicBezTo>
                    <a:pt x="802" y="766"/>
                    <a:pt x="296" y="1511"/>
                    <a:pt x="147" y="2375"/>
                  </a:cubicBezTo>
                  <a:cubicBezTo>
                    <a:pt x="0" y="3692"/>
                    <a:pt x="1033" y="5297"/>
                    <a:pt x="2453" y="5297"/>
                  </a:cubicBezTo>
                  <a:cubicBezTo>
                    <a:pt x="2479" y="5297"/>
                    <a:pt x="2505" y="5296"/>
                    <a:pt x="2531" y="5295"/>
                  </a:cubicBezTo>
                  <a:cubicBezTo>
                    <a:pt x="4110" y="5236"/>
                    <a:pt x="6523" y="3567"/>
                    <a:pt x="5600" y="1779"/>
                  </a:cubicBezTo>
                  <a:cubicBezTo>
                    <a:pt x="5302" y="1124"/>
                    <a:pt x="4795" y="617"/>
                    <a:pt x="4169" y="260"/>
                  </a:cubicBezTo>
                  <a:cubicBezTo>
                    <a:pt x="3805" y="87"/>
                    <a:pt x="3417" y="1"/>
                    <a:pt x="3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34" name="Google Shape;634;p17"/>
            <p:cNvGrpSpPr/>
            <p:nvPr/>
          </p:nvGrpSpPr>
          <p:grpSpPr>
            <a:xfrm flipH="1">
              <a:off x="-1347337" y="-1502444"/>
              <a:ext cx="3061683" cy="3220448"/>
              <a:chOff x="7173820" y="-1293869"/>
              <a:chExt cx="3061683" cy="3220448"/>
            </a:xfrm>
          </p:grpSpPr>
          <p:grpSp>
            <p:nvGrpSpPr>
              <p:cNvPr id="635" name="Google Shape;635;p17"/>
              <p:cNvGrpSpPr/>
              <p:nvPr/>
            </p:nvGrpSpPr>
            <p:grpSpPr>
              <a:xfrm>
                <a:off x="7173820" y="-1293869"/>
                <a:ext cx="3061683" cy="3220448"/>
                <a:chOff x="7173820" y="-1293869"/>
                <a:chExt cx="3061683" cy="3220448"/>
              </a:xfrm>
            </p:grpSpPr>
            <p:sp>
              <p:nvSpPr>
                <p:cNvPr id="636" name="Google Shape;636;p17"/>
                <p:cNvSpPr/>
                <p:nvPr/>
              </p:nvSpPr>
              <p:spPr>
                <a:xfrm rot="-776719">
                  <a:off x="7447222" y="-1046817"/>
                  <a:ext cx="2514879" cy="2726346"/>
                </a:xfrm>
                <a:custGeom>
                  <a:rect b="b" l="l" r="r" t="t"/>
                  <a:pathLst>
                    <a:path extrusionOk="0" h="67670" w="62425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637" name="Google Shape;637;p17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638" name="Google Shape;638;p17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rect b="b" l="l" r="r" t="t"/>
                    <a:pathLst>
                      <a:path extrusionOk="0" h="6480" w="2355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39" name="Google Shape;639;p17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rect b="b" l="l" r="r" t="t"/>
                    <a:pathLst>
                      <a:path extrusionOk="0" h="2326" w="1878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640" name="Google Shape;640;p17"/>
              <p:cNvSpPr/>
              <p:nvPr/>
            </p:nvSpPr>
            <p:spPr>
              <a:xfrm>
                <a:off x="7473594" y="-605030"/>
                <a:ext cx="2462130" cy="2355434"/>
              </a:xfrm>
              <a:custGeom>
                <a:rect b="b" l="l" r="r" t="t"/>
                <a:pathLst>
                  <a:path extrusionOk="0" fill="none" h="58462" w="61114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cap="flat" cmpd="sng" w="19050">
                <a:solidFill>
                  <a:schemeClr val="accent1"/>
                </a:solidFill>
                <a:prstDash val="solid"/>
                <a:miter lim="29796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641" name="Google Shape;641;p17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642" name="Google Shape;642;p17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rect b="b" l="l" r="r" t="t"/>
                  <a:pathLst>
                    <a:path extrusionOk="0" h="1902" w="2278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3" name="Google Shape;643;p17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rect b="b" l="l" r="r" t="t"/>
                  <a:pathLst>
                    <a:path extrusionOk="0" h="2195" w="3338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4" name="Google Shape;644;p17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rect b="b" l="l" r="r" t="t"/>
                  <a:pathLst>
                    <a:path extrusionOk="0" h="2747" w="2555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5" name="Google Shape;645;p17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rect b="b" l="l" r="r" t="t"/>
                  <a:pathLst>
                    <a:path extrusionOk="0" h="3617" w="3534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6" name="Google Shape;646;p17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rect b="b" l="l" r="r" t="t"/>
                  <a:pathLst>
                    <a:path extrusionOk="0" h="3206" w="3031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7" name="Google Shape;647;p17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rect b="b" l="l" r="r" t="t"/>
                  <a:pathLst>
                    <a:path extrusionOk="0" h="4035" w="4462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8" name="Google Shape;648;p17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rect b="b" l="l" r="r" t="t"/>
                  <a:pathLst>
                    <a:path extrusionOk="0" h="2328" w="2781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9" name="Google Shape;649;p17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rect b="b" l="l" r="r" t="t"/>
                  <a:pathLst>
                    <a:path extrusionOk="0" h="2172" w="333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650" name="Google Shape;650;p17"/>
            <p:cNvGrpSpPr/>
            <p:nvPr/>
          </p:nvGrpSpPr>
          <p:grpSpPr>
            <a:xfrm flipH="1" rot="-2996445">
              <a:off x="8655948" y="2110909"/>
              <a:ext cx="740371" cy="757532"/>
              <a:chOff x="4391775" y="4244400"/>
              <a:chExt cx="715125" cy="731700"/>
            </a:xfrm>
          </p:grpSpPr>
          <p:sp>
            <p:nvSpPr>
              <p:cNvPr id="651" name="Google Shape;651;p17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rect b="b" l="l" r="r" t="t"/>
                <a:pathLst>
                  <a:path extrusionOk="0" h="29268" w="28605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2" name="Google Shape;652;p17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rect b="b" l="l" r="r" t="t"/>
                <a:pathLst>
                  <a:path extrusionOk="0" h="22349" w="23689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3" name="Google Shape;653;p17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rect b="b" l="l" r="r" t="t"/>
                <a:pathLst>
                  <a:path extrusionOk="0" h="15499" w="15108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54" name="Google Shape;654;p17"/>
            <p:cNvGrpSpPr/>
            <p:nvPr/>
          </p:nvGrpSpPr>
          <p:grpSpPr>
            <a:xfrm flipH="1">
              <a:off x="3808848" y="4696629"/>
              <a:ext cx="763146" cy="697824"/>
              <a:chOff x="3681125" y="1846650"/>
              <a:chExt cx="515500" cy="471375"/>
            </a:xfrm>
          </p:grpSpPr>
          <p:sp>
            <p:nvSpPr>
              <p:cNvPr id="655" name="Google Shape;655;p17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rect b="b" l="l" r="r" t="t"/>
                <a:pathLst>
                  <a:path extrusionOk="0" h="18855" w="2062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6" name="Google Shape;656;p17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rect b="b" l="l" r="r" t="t"/>
                <a:pathLst>
                  <a:path extrusionOk="0" h="14980" w="15674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7" name="Google Shape;657;p17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rect b="b" l="l" r="r" t="t"/>
                <a:pathLst>
                  <a:path extrusionOk="0" h="9924" w="11443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58" name="Google Shape;658;p17"/>
            <p:cNvSpPr/>
            <p:nvPr/>
          </p:nvSpPr>
          <p:spPr>
            <a:xfrm flipH="1">
              <a:off x="577649" y="2130837"/>
              <a:ext cx="172096" cy="143602"/>
            </a:xfrm>
            <a:custGeom>
              <a:rect b="b" l="l" r="r" t="t"/>
              <a:pathLst>
                <a:path extrusionOk="0" h="4314" w="517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59" name="Google Shape;659;p17"/>
            <p:cNvGrpSpPr/>
            <p:nvPr/>
          </p:nvGrpSpPr>
          <p:grpSpPr>
            <a:xfrm flipH="1">
              <a:off x="5855418" y="3798540"/>
              <a:ext cx="4341985" cy="2100795"/>
              <a:chOff x="-1013962" y="3673802"/>
              <a:chExt cx="4341985" cy="2100795"/>
            </a:xfrm>
          </p:grpSpPr>
          <p:grpSp>
            <p:nvGrpSpPr>
              <p:cNvPr id="660" name="Google Shape;660;p17"/>
              <p:cNvGrpSpPr/>
              <p:nvPr/>
            </p:nvGrpSpPr>
            <p:grpSpPr>
              <a:xfrm>
                <a:off x="-1013962" y="3673802"/>
                <a:ext cx="4341985" cy="2100795"/>
                <a:chOff x="-830187" y="4024390"/>
                <a:chExt cx="4341985" cy="2100795"/>
              </a:xfrm>
            </p:grpSpPr>
            <p:sp>
              <p:nvSpPr>
                <p:cNvPr id="661" name="Google Shape;661;p17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rect b="b" l="l" r="r" t="t"/>
                  <a:pathLst>
                    <a:path extrusionOk="0" h="50732" w="107775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62" name="Google Shape;662;p17"/>
                <p:cNvSpPr/>
                <p:nvPr/>
              </p:nvSpPr>
              <p:spPr>
                <a:xfrm>
                  <a:off x="-316390" y="4171925"/>
                  <a:ext cx="3797016" cy="1953259"/>
                </a:xfrm>
                <a:custGeom>
                  <a:rect b="b" l="l" r="r" t="t"/>
                  <a:pathLst>
                    <a:path extrusionOk="0" fill="none" h="48480" w="94248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cap="flat" cmpd="sng" w="19050">
                  <a:solidFill>
                    <a:schemeClr val="accent1"/>
                  </a:solidFill>
                  <a:prstDash val="solid"/>
                  <a:miter lim="29796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663" name="Google Shape;663;p17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664" name="Google Shape;664;p17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rect b="b" l="l" r="r" t="t"/>
                    <a:pathLst>
                      <a:path extrusionOk="0" h="1614" w="2351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65" name="Google Shape;665;p17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rect b="b" l="l" r="r" t="t"/>
                    <a:pathLst>
                      <a:path extrusionOk="0" h="2176" w="2316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66" name="Google Shape;666;p17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rect b="b" l="l" r="r" t="t"/>
                    <a:pathLst>
                      <a:path extrusionOk="0" h="2442" w="3707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67" name="Google Shape;667;p17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rect b="b" l="l" r="r" t="t"/>
                    <a:pathLst>
                      <a:path extrusionOk="0" h="3198" w="4382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68" name="Google Shape;668;p17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rect b="b" l="l" r="r" t="t"/>
                    <a:pathLst>
                      <a:path extrusionOk="0" h="2839" w="4303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69" name="Google Shape;669;p17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rect b="b" l="l" r="r" t="t"/>
                    <a:pathLst>
                      <a:path extrusionOk="0" h="3902" w="4785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70" name="Google Shape;670;p17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rect b="b" l="l" r="r" t="t"/>
                    <a:pathLst>
                      <a:path extrusionOk="0" h="1977" w="2853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71" name="Google Shape;671;p17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rect b="b" l="l" r="r" t="t"/>
                    <a:pathLst>
                      <a:path extrusionOk="0" h="2178" w="2317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672" name="Google Shape;672;p17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673" name="Google Shape;673;p17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rect b="b" l="l" r="r" t="t"/>
                  <a:pathLst>
                    <a:path extrusionOk="0" h="6480" w="2355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4" name="Google Shape;674;p17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rect b="b" l="l" r="r" t="t"/>
                  <a:pathLst>
                    <a:path extrusionOk="0" h="2326" w="1878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675" name="Google Shape;675;p17"/>
          <p:cNvSpPr txBox="1"/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6" name="Google Shape;676;p17"/>
          <p:cNvSpPr txBox="1"/>
          <p:nvPr>
            <p:ph idx="1" type="subTitle"/>
          </p:nvPr>
        </p:nvSpPr>
        <p:spPr>
          <a:xfrm>
            <a:off x="708326" y="2739675"/>
            <a:ext cx="2503200" cy="53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7" name="Google Shape;677;p17"/>
          <p:cNvSpPr txBox="1"/>
          <p:nvPr>
            <p:ph idx="2" type="subTitle"/>
          </p:nvPr>
        </p:nvSpPr>
        <p:spPr>
          <a:xfrm>
            <a:off x="708326" y="3177526"/>
            <a:ext cx="2503200" cy="9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8" name="Google Shape;678;p17"/>
          <p:cNvSpPr txBox="1"/>
          <p:nvPr>
            <p:ph idx="3" type="subTitle"/>
          </p:nvPr>
        </p:nvSpPr>
        <p:spPr>
          <a:xfrm>
            <a:off x="3258000" y="2739675"/>
            <a:ext cx="2503200" cy="53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9" name="Google Shape;679;p17"/>
          <p:cNvSpPr txBox="1"/>
          <p:nvPr>
            <p:ph idx="4" type="subTitle"/>
          </p:nvPr>
        </p:nvSpPr>
        <p:spPr>
          <a:xfrm>
            <a:off x="3258000" y="3177526"/>
            <a:ext cx="2503200" cy="9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0" name="Google Shape;680;p17"/>
          <p:cNvSpPr txBox="1"/>
          <p:nvPr>
            <p:ph idx="5" type="subTitle"/>
          </p:nvPr>
        </p:nvSpPr>
        <p:spPr>
          <a:xfrm>
            <a:off x="5932474" y="2739675"/>
            <a:ext cx="2503200" cy="53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1" name="Google Shape;681;p17"/>
          <p:cNvSpPr txBox="1"/>
          <p:nvPr>
            <p:ph idx="6" type="subTitle"/>
          </p:nvPr>
        </p:nvSpPr>
        <p:spPr>
          <a:xfrm>
            <a:off x="5932474" y="3177526"/>
            <a:ext cx="2503200" cy="9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2_2_1"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3" name="Google Shape;683;p18"/>
          <p:cNvGrpSpPr/>
          <p:nvPr/>
        </p:nvGrpSpPr>
        <p:grpSpPr>
          <a:xfrm>
            <a:off x="-884286" y="-913221"/>
            <a:ext cx="11442490" cy="7164565"/>
            <a:chOff x="-884286" y="-913221"/>
            <a:chExt cx="11442490" cy="7164565"/>
          </a:xfrm>
        </p:grpSpPr>
        <p:sp>
          <p:nvSpPr>
            <p:cNvPr id="684" name="Google Shape;684;p18"/>
            <p:cNvSpPr/>
            <p:nvPr/>
          </p:nvSpPr>
          <p:spPr>
            <a:xfrm rot="-425420">
              <a:off x="-318923" y="4026314"/>
              <a:ext cx="1508194" cy="1268221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18"/>
            <p:cNvSpPr/>
            <p:nvPr/>
          </p:nvSpPr>
          <p:spPr>
            <a:xfrm rot="10587449">
              <a:off x="8347598" y="290896"/>
              <a:ext cx="1508261" cy="1268278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18"/>
            <p:cNvSpPr/>
            <p:nvPr/>
          </p:nvSpPr>
          <p:spPr>
            <a:xfrm flipH="1" rot="10800000">
              <a:off x="2953241" y="4590650"/>
              <a:ext cx="113943" cy="94536"/>
            </a:xfrm>
            <a:custGeom>
              <a:rect b="b" l="l" r="r" t="t"/>
              <a:pathLst>
                <a:path extrusionOk="0" h="2840" w="3423">
                  <a:moveTo>
                    <a:pt x="1669" y="0"/>
                  </a:moveTo>
                  <a:cubicBezTo>
                    <a:pt x="1587" y="0"/>
                    <a:pt x="1505" y="8"/>
                    <a:pt x="1430" y="22"/>
                  </a:cubicBezTo>
                  <a:cubicBezTo>
                    <a:pt x="954" y="112"/>
                    <a:pt x="566" y="380"/>
                    <a:pt x="328" y="797"/>
                  </a:cubicBezTo>
                  <a:cubicBezTo>
                    <a:pt x="0" y="1482"/>
                    <a:pt x="268" y="2525"/>
                    <a:pt x="1043" y="2764"/>
                  </a:cubicBezTo>
                  <a:cubicBezTo>
                    <a:pt x="1201" y="2815"/>
                    <a:pt x="1386" y="2840"/>
                    <a:pt x="1581" y="2840"/>
                  </a:cubicBezTo>
                  <a:cubicBezTo>
                    <a:pt x="2413" y="2840"/>
                    <a:pt x="3423" y="2381"/>
                    <a:pt x="3278" y="1512"/>
                  </a:cubicBezTo>
                  <a:cubicBezTo>
                    <a:pt x="3218" y="1095"/>
                    <a:pt x="3069" y="738"/>
                    <a:pt x="2801" y="440"/>
                  </a:cubicBezTo>
                  <a:cubicBezTo>
                    <a:pt x="2563" y="201"/>
                    <a:pt x="2235" y="52"/>
                    <a:pt x="1907" y="22"/>
                  </a:cubicBezTo>
                  <a:cubicBezTo>
                    <a:pt x="1833" y="8"/>
                    <a:pt x="1751" y="0"/>
                    <a:pt x="16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18"/>
            <p:cNvSpPr/>
            <p:nvPr/>
          </p:nvSpPr>
          <p:spPr>
            <a:xfrm flipH="1" rot="10800000">
              <a:off x="6344847" y="4476253"/>
              <a:ext cx="103225" cy="85382"/>
            </a:xfrm>
            <a:custGeom>
              <a:rect b="b" l="l" r="r" t="t"/>
              <a:pathLst>
                <a:path extrusionOk="0" h="2565" w="3101">
                  <a:moveTo>
                    <a:pt x="1531" y="1"/>
                  </a:moveTo>
                  <a:cubicBezTo>
                    <a:pt x="1460" y="1"/>
                    <a:pt x="1386" y="8"/>
                    <a:pt x="1311" y="23"/>
                  </a:cubicBezTo>
                  <a:cubicBezTo>
                    <a:pt x="894" y="83"/>
                    <a:pt x="507" y="351"/>
                    <a:pt x="298" y="738"/>
                  </a:cubicBezTo>
                  <a:cubicBezTo>
                    <a:pt x="0" y="1334"/>
                    <a:pt x="239" y="2287"/>
                    <a:pt x="954" y="2496"/>
                  </a:cubicBezTo>
                  <a:cubicBezTo>
                    <a:pt x="1096" y="2542"/>
                    <a:pt x="1264" y="2564"/>
                    <a:pt x="1441" y="2564"/>
                  </a:cubicBezTo>
                  <a:cubicBezTo>
                    <a:pt x="2188" y="2564"/>
                    <a:pt x="3100" y="2159"/>
                    <a:pt x="2980" y="1364"/>
                  </a:cubicBezTo>
                  <a:cubicBezTo>
                    <a:pt x="2950" y="1006"/>
                    <a:pt x="2801" y="649"/>
                    <a:pt x="2563" y="381"/>
                  </a:cubicBezTo>
                  <a:cubicBezTo>
                    <a:pt x="2324" y="172"/>
                    <a:pt x="2056" y="53"/>
                    <a:pt x="1728" y="23"/>
                  </a:cubicBezTo>
                  <a:cubicBezTo>
                    <a:pt x="1669" y="8"/>
                    <a:pt x="1602" y="1"/>
                    <a:pt x="1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88" name="Google Shape;688;p18"/>
            <p:cNvGrpSpPr/>
            <p:nvPr/>
          </p:nvGrpSpPr>
          <p:grpSpPr>
            <a:xfrm flipH="1" rot="9990510">
              <a:off x="7035948" y="2703159"/>
              <a:ext cx="3190613" cy="3220433"/>
              <a:chOff x="7044875" y="-1293869"/>
              <a:chExt cx="3190628" cy="3220448"/>
            </a:xfrm>
          </p:grpSpPr>
          <p:grpSp>
            <p:nvGrpSpPr>
              <p:cNvPr id="689" name="Google Shape;689;p18"/>
              <p:cNvGrpSpPr/>
              <p:nvPr/>
            </p:nvGrpSpPr>
            <p:grpSpPr>
              <a:xfrm>
                <a:off x="7173820" y="-1293869"/>
                <a:ext cx="3061683" cy="3220448"/>
                <a:chOff x="7173820" y="-1293869"/>
                <a:chExt cx="3061683" cy="3220448"/>
              </a:xfrm>
            </p:grpSpPr>
            <p:sp>
              <p:nvSpPr>
                <p:cNvPr id="690" name="Google Shape;690;p18"/>
                <p:cNvSpPr/>
                <p:nvPr/>
              </p:nvSpPr>
              <p:spPr>
                <a:xfrm rot="-776719">
                  <a:off x="7447222" y="-1046817"/>
                  <a:ext cx="2514879" cy="2726346"/>
                </a:xfrm>
                <a:custGeom>
                  <a:rect b="b" l="l" r="r" t="t"/>
                  <a:pathLst>
                    <a:path extrusionOk="0" h="67670" w="62425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691" name="Google Shape;691;p18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692" name="Google Shape;692;p18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rect b="b" l="l" r="r" t="t"/>
                    <a:pathLst>
                      <a:path extrusionOk="0" h="6480" w="2355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93" name="Google Shape;693;p18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rect b="b" l="l" r="r" t="t"/>
                    <a:pathLst>
                      <a:path extrusionOk="0" h="2326" w="1878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694" name="Google Shape;694;p18"/>
              <p:cNvSpPr/>
              <p:nvPr/>
            </p:nvSpPr>
            <p:spPr>
              <a:xfrm rot="-549082">
                <a:off x="7216503" y="-817125"/>
                <a:ext cx="2462148" cy="2355450"/>
              </a:xfrm>
              <a:custGeom>
                <a:rect b="b" l="l" r="r" t="t"/>
                <a:pathLst>
                  <a:path extrusionOk="0" fill="none" h="58462" w="61114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cap="flat" cmpd="sng" w="9675">
                <a:solidFill>
                  <a:schemeClr val="accent1"/>
                </a:solidFill>
                <a:prstDash val="solid"/>
                <a:miter lim="29796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695" name="Google Shape;695;p18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696" name="Google Shape;696;p18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rect b="b" l="l" r="r" t="t"/>
                  <a:pathLst>
                    <a:path extrusionOk="0" h="1902" w="2278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7" name="Google Shape;697;p18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rect b="b" l="l" r="r" t="t"/>
                  <a:pathLst>
                    <a:path extrusionOk="0" h="2195" w="3338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8" name="Google Shape;698;p18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rect b="b" l="l" r="r" t="t"/>
                  <a:pathLst>
                    <a:path extrusionOk="0" h="2747" w="2555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9" name="Google Shape;699;p18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rect b="b" l="l" r="r" t="t"/>
                  <a:pathLst>
                    <a:path extrusionOk="0" h="3617" w="3534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0" name="Google Shape;700;p18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rect b="b" l="l" r="r" t="t"/>
                  <a:pathLst>
                    <a:path extrusionOk="0" h="3206" w="3031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1" name="Google Shape;701;p18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rect b="b" l="l" r="r" t="t"/>
                  <a:pathLst>
                    <a:path extrusionOk="0" h="4035" w="4462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2" name="Google Shape;702;p18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rect b="b" l="l" r="r" t="t"/>
                  <a:pathLst>
                    <a:path extrusionOk="0" h="2328" w="2781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3" name="Google Shape;703;p18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rect b="b" l="l" r="r" t="t"/>
                  <a:pathLst>
                    <a:path extrusionOk="0" h="2172" w="333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704" name="Google Shape;704;p18"/>
            <p:cNvGrpSpPr/>
            <p:nvPr/>
          </p:nvGrpSpPr>
          <p:grpSpPr>
            <a:xfrm flipH="1" rot="7803555">
              <a:off x="3925607" y="4822905"/>
              <a:ext cx="740371" cy="757532"/>
              <a:chOff x="4391775" y="4244400"/>
              <a:chExt cx="715125" cy="731700"/>
            </a:xfrm>
          </p:grpSpPr>
          <p:sp>
            <p:nvSpPr>
              <p:cNvPr id="705" name="Google Shape;705;p18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rect b="b" l="l" r="r" t="t"/>
                <a:pathLst>
                  <a:path extrusionOk="0" h="29268" w="28605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6" name="Google Shape;706;p18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rect b="b" l="l" r="r" t="t"/>
                <a:pathLst>
                  <a:path extrusionOk="0" h="22349" w="23689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7" name="Google Shape;707;p18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rect b="b" l="l" r="r" t="t"/>
                <a:pathLst>
                  <a:path extrusionOk="0" h="15499" w="15108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08" name="Google Shape;708;p18"/>
            <p:cNvGrpSpPr/>
            <p:nvPr/>
          </p:nvGrpSpPr>
          <p:grpSpPr>
            <a:xfrm flipH="1" rot="10800000">
              <a:off x="7226432" y="-322295"/>
              <a:ext cx="763146" cy="697824"/>
              <a:chOff x="3681125" y="1846650"/>
              <a:chExt cx="515500" cy="471375"/>
            </a:xfrm>
          </p:grpSpPr>
          <p:sp>
            <p:nvSpPr>
              <p:cNvPr id="709" name="Google Shape;709;p18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rect b="b" l="l" r="r" t="t"/>
                <a:pathLst>
                  <a:path extrusionOk="0" h="18855" w="2062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0" name="Google Shape;710;p18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rect b="b" l="l" r="r" t="t"/>
                <a:pathLst>
                  <a:path extrusionOk="0" h="14980" w="15674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1" name="Google Shape;711;p18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rect b="b" l="l" r="r" t="t"/>
                <a:pathLst>
                  <a:path extrusionOk="0" h="9924" w="11443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12" name="Google Shape;712;p18"/>
            <p:cNvGrpSpPr/>
            <p:nvPr/>
          </p:nvGrpSpPr>
          <p:grpSpPr>
            <a:xfrm rot="5650158">
              <a:off x="-1849769" y="277933"/>
              <a:ext cx="4341752" cy="2100682"/>
              <a:chOff x="-1013962" y="3673802"/>
              <a:chExt cx="4341985" cy="2100795"/>
            </a:xfrm>
          </p:grpSpPr>
          <p:grpSp>
            <p:nvGrpSpPr>
              <p:cNvPr id="713" name="Google Shape;713;p18"/>
              <p:cNvGrpSpPr/>
              <p:nvPr/>
            </p:nvGrpSpPr>
            <p:grpSpPr>
              <a:xfrm>
                <a:off x="-1013962" y="3673802"/>
                <a:ext cx="4341985" cy="2100795"/>
                <a:chOff x="-830187" y="4024390"/>
                <a:chExt cx="4341985" cy="2100795"/>
              </a:xfrm>
            </p:grpSpPr>
            <p:sp>
              <p:nvSpPr>
                <p:cNvPr id="714" name="Google Shape;714;p18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rect b="b" l="l" r="r" t="t"/>
                  <a:pathLst>
                    <a:path extrusionOk="0" h="50732" w="107775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15" name="Google Shape;715;p18"/>
                <p:cNvSpPr/>
                <p:nvPr/>
              </p:nvSpPr>
              <p:spPr>
                <a:xfrm>
                  <a:off x="-316390" y="4171925"/>
                  <a:ext cx="3797016" cy="1953259"/>
                </a:xfrm>
                <a:custGeom>
                  <a:rect b="b" l="l" r="r" t="t"/>
                  <a:pathLst>
                    <a:path extrusionOk="0" fill="none" h="48480" w="94248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cap="flat" cmpd="sng" w="9675">
                  <a:solidFill>
                    <a:schemeClr val="accent1"/>
                  </a:solidFill>
                  <a:prstDash val="solid"/>
                  <a:miter lim="29796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716" name="Google Shape;716;p18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717" name="Google Shape;717;p18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rect b="b" l="l" r="r" t="t"/>
                    <a:pathLst>
                      <a:path extrusionOk="0" h="1614" w="2351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18" name="Google Shape;718;p18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rect b="b" l="l" r="r" t="t"/>
                    <a:pathLst>
                      <a:path extrusionOk="0" h="2176" w="2316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19" name="Google Shape;719;p18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rect b="b" l="l" r="r" t="t"/>
                    <a:pathLst>
                      <a:path extrusionOk="0" h="2442" w="3707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20" name="Google Shape;720;p18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rect b="b" l="l" r="r" t="t"/>
                    <a:pathLst>
                      <a:path extrusionOk="0" h="3198" w="4382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21" name="Google Shape;721;p18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rect b="b" l="l" r="r" t="t"/>
                    <a:pathLst>
                      <a:path extrusionOk="0" h="2839" w="4303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22" name="Google Shape;722;p18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rect b="b" l="l" r="r" t="t"/>
                    <a:pathLst>
                      <a:path extrusionOk="0" h="3902" w="4785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23" name="Google Shape;723;p18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rect b="b" l="l" r="r" t="t"/>
                    <a:pathLst>
                      <a:path extrusionOk="0" h="1977" w="2853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24" name="Google Shape;724;p18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rect b="b" l="l" r="r" t="t"/>
                    <a:pathLst>
                      <a:path extrusionOk="0" h="2178" w="2317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725" name="Google Shape;725;p18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726" name="Google Shape;726;p18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rect b="b" l="l" r="r" t="t"/>
                  <a:pathLst>
                    <a:path extrusionOk="0" h="6480" w="2355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27" name="Google Shape;727;p18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rect b="b" l="l" r="r" t="t"/>
                  <a:pathLst>
                    <a:path extrusionOk="0" h="2326" w="1878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728" name="Google Shape;728;p18"/>
          <p:cNvSpPr txBox="1"/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9" name="Google Shape;729;p18"/>
          <p:cNvSpPr txBox="1"/>
          <p:nvPr>
            <p:ph idx="1" type="subTitle"/>
          </p:nvPr>
        </p:nvSpPr>
        <p:spPr>
          <a:xfrm>
            <a:off x="2116918" y="1620675"/>
            <a:ext cx="2378400" cy="53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0" name="Google Shape;730;p18"/>
          <p:cNvSpPr txBox="1"/>
          <p:nvPr>
            <p:ph idx="2" type="subTitle"/>
          </p:nvPr>
        </p:nvSpPr>
        <p:spPr>
          <a:xfrm>
            <a:off x="2116930" y="2058525"/>
            <a:ext cx="2378400" cy="6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1" name="Google Shape;731;p18"/>
          <p:cNvSpPr txBox="1"/>
          <p:nvPr>
            <p:ph idx="3" type="subTitle"/>
          </p:nvPr>
        </p:nvSpPr>
        <p:spPr>
          <a:xfrm>
            <a:off x="5677743" y="1620675"/>
            <a:ext cx="2378400" cy="53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2" name="Google Shape;732;p18"/>
          <p:cNvSpPr txBox="1"/>
          <p:nvPr>
            <p:ph idx="4" type="subTitle"/>
          </p:nvPr>
        </p:nvSpPr>
        <p:spPr>
          <a:xfrm>
            <a:off x="5677755" y="2058525"/>
            <a:ext cx="2378400" cy="6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3" name="Google Shape;733;p18"/>
          <p:cNvSpPr txBox="1"/>
          <p:nvPr>
            <p:ph idx="5" type="subTitle"/>
          </p:nvPr>
        </p:nvSpPr>
        <p:spPr>
          <a:xfrm>
            <a:off x="2116905" y="3199150"/>
            <a:ext cx="2378400" cy="53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4" name="Google Shape;734;p18"/>
          <p:cNvSpPr txBox="1"/>
          <p:nvPr>
            <p:ph idx="6" type="subTitle"/>
          </p:nvPr>
        </p:nvSpPr>
        <p:spPr>
          <a:xfrm>
            <a:off x="2116905" y="3637000"/>
            <a:ext cx="2378400" cy="6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5" name="Google Shape;735;p18"/>
          <p:cNvSpPr txBox="1"/>
          <p:nvPr>
            <p:ph idx="7" type="subTitle"/>
          </p:nvPr>
        </p:nvSpPr>
        <p:spPr>
          <a:xfrm>
            <a:off x="5677730" y="3199150"/>
            <a:ext cx="2378400" cy="53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6" name="Google Shape;736;p18"/>
          <p:cNvSpPr txBox="1"/>
          <p:nvPr>
            <p:ph idx="8" type="subTitle"/>
          </p:nvPr>
        </p:nvSpPr>
        <p:spPr>
          <a:xfrm>
            <a:off x="5677730" y="3637000"/>
            <a:ext cx="2378400" cy="6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2_2_1_1"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8" name="Google Shape;738;p19"/>
          <p:cNvGrpSpPr/>
          <p:nvPr/>
        </p:nvGrpSpPr>
        <p:grpSpPr>
          <a:xfrm>
            <a:off x="-1318858" y="-1269678"/>
            <a:ext cx="11558539" cy="7424975"/>
            <a:chOff x="-1318858" y="-1269678"/>
            <a:chExt cx="11558539" cy="7424975"/>
          </a:xfrm>
        </p:grpSpPr>
        <p:sp>
          <p:nvSpPr>
            <p:cNvPr id="739" name="Google Shape;739;p19"/>
            <p:cNvSpPr/>
            <p:nvPr/>
          </p:nvSpPr>
          <p:spPr>
            <a:xfrm flipH="1" rot="-10089365">
              <a:off x="-647610" y="2334848"/>
              <a:ext cx="1508390" cy="1268387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19"/>
            <p:cNvSpPr/>
            <p:nvPr/>
          </p:nvSpPr>
          <p:spPr>
            <a:xfrm flipH="1">
              <a:off x="8006050" y="623063"/>
              <a:ext cx="1508210" cy="1268235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41" name="Google Shape;741;p19"/>
            <p:cNvGrpSpPr/>
            <p:nvPr/>
          </p:nvGrpSpPr>
          <p:grpSpPr>
            <a:xfrm flipH="1" rot="10800000">
              <a:off x="7373779" y="3289111"/>
              <a:ext cx="2865902" cy="2866186"/>
              <a:chOff x="7229917" y="-939609"/>
              <a:chExt cx="2865902" cy="2866186"/>
            </a:xfrm>
          </p:grpSpPr>
          <p:grpSp>
            <p:nvGrpSpPr>
              <p:cNvPr id="742" name="Google Shape;742;p19"/>
              <p:cNvGrpSpPr/>
              <p:nvPr/>
            </p:nvGrpSpPr>
            <p:grpSpPr>
              <a:xfrm>
                <a:off x="7229917" y="-938831"/>
                <a:ext cx="2865902" cy="2666882"/>
                <a:chOff x="7229917" y="-938831"/>
                <a:chExt cx="2865902" cy="2666882"/>
              </a:xfrm>
            </p:grpSpPr>
            <p:sp>
              <p:nvSpPr>
                <p:cNvPr id="743" name="Google Shape;743;p19"/>
                <p:cNvSpPr/>
                <p:nvPr/>
              </p:nvSpPr>
              <p:spPr>
                <a:xfrm flipH="1" rot="5202986">
                  <a:off x="7405437" y="-968556"/>
                  <a:ext cx="2514862" cy="2726332"/>
                </a:xfrm>
                <a:custGeom>
                  <a:rect b="b" l="l" r="r" t="t"/>
                  <a:pathLst>
                    <a:path extrusionOk="0" h="67670" w="62425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744" name="Google Shape;744;p19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745" name="Google Shape;745;p19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rect b="b" l="l" r="r" t="t"/>
                    <a:pathLst>
                      <a:path extrusionOk="0" h="6480" w="2355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46" name="Google Shape;746;p19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rect b="b" l="l" r="r" t="t"/>
                    <a:pathLst>
                      <a:path extrusionOk="0" h="2326" w="1878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747" name="Google Shape;747;p19"/>
              <p:cNvSpPr/>
              <p:nvPr/>
            </p:nvSpPr>
            <p:spPr>
              <a:xfrm flipH="1" rot="4740398">
                <a:off x="7473622" y="-684296"/>
                <a:ext cx="2462087" cy="2355561"/>
              </a:xfrm>
              <a:custGeom>
                <a:rect b="b" l="l" r="r" t="t"/>
                <a:pathLst>
                  <a:path extrusionOk="0" fill="none" h="58462" w="61114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cap="flat" cmpd="sng" w="9675">
                <a:solidFill>
                  <a:schemeClr val="accent1"/>
                </a:solidFill>
                <a:prstDash val="solid"/>
                <a:miter lim="29796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748" name="Google Shape;748;p19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749" name="Google Shape;749;p19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rect b="b" l="l" r="r" t="t"/>
                  <a:pathLst>
                    <a:path extrusionOk="0" h="1902" w="2278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50" name="Google Shape;750;p19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rect b="b" l="l" r="r" t="t"/>
                  <a:pathLst>
                    <a:path extrusionOk="0" h="2195" w="3338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51" name="Google Shape;751;p19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rect b="b" l="l" r="r" t="t"/>
                  <a:pathLst>
                    <a:path extrusionOk="0" h="2747" w="2555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52" name="Google Shape;752;p19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rect b="b" l="l" r="r" t="t"/>
                  <a:pathLst>
                    <a:path extrusionOk="0" h="3617" w="3534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53" name="Google Shape;753;p19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rect b="b" l="l" r="r" t="t"/>
                  <a:pathLst>
                    <a:path extrusionOk="0" h="3206" w="3031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54" name="Google Shape;754;p19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rect b="b" l="l" r="r" t="t"/>
                  <a:pathLst>
                    <a:path extrusionOk="0" h="4035" w="4462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55" name="Google Shape;755;p19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rect b="b" l="l" r="r" t="t"/>
                  <a:pathLst>
                    <a:path extrusionOk="0" h="2328" w="2781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56" name="Google Shape;756;p19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rect b="b" l="l" r="r" t="t"/>
                  <a:pathLst>
                    <a:path extrusionOk="0" h="2172" w="333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757" name="Google Shape;757;p19"/>
            <p:cNvGrpSpPr/>
            <p:nvPr/>
          </p:nvGrpSpPr>
          <p:grpSpPr>
            <a:xfrm flipH="1" rot="7803555">
              <a:off x="1012096" y="4754323"/>
              <a:ext cx="740371" cy="757532"/>
              <a:chOff x="4391775" y="4244400"/>
              <a:chExt cx="715125" cy="731700"/>
            </a:xfrm>
          </p:grpSpPr>
          <p:sp>
            <p:nvSpPr>
              <p:cNvPr id="758" name="Google Shape;758;p19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rect b="b" l="l" r="r" t="t"/>
                <a:pathLst>
                  <a:path extrusionOk="0" h="29268" w="28605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9" name="Google Shape;759;p19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rect b="b" l="l" r="r" t="t"/>
                <a:pathLst>
                  <a:path extrusionOk="0" h="22349" w="23689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0" name="Google Shape;760;p19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rect b="b" l="l" r="r" t="t"/>
                <a:pathLst>
                  <a:path extrusionOk="0" h="15499" w="15108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61" name="Google Shape;761;p19"/>
            <p:cNvGrpSpPr/>
            <p:nvPr/>
          </p:nvGrpSpPr>
          <p:grpSpPr>
            <a:xfrm flipH="1" rot="10800000">
              <a:off x="6986872" y="-321564"/>
              <a:ext cx="763146" cy="697824"/>
              <a:chOff x="3681125" y="1846650"/>
              <a:chExt cx="515500" cy="471375"/>
            </a:xfrm>
          </p:grpSpPr>
          <p:sp>
            <p:nvSpPr>
              <p:cNvPr id="762" name="Google Shape;762;p19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rect b="b" l="l" r="r" t="t"/>
                <a:pathLst>
                  <a:path extrusionOk="0" h="18855" w="2062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3" name="Google Shape;763;p19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rect b="b" l="l" r="r" t="t"/>
                <a:pathLst>
                  <a:path extrusionOk="0" h="14980" w="15674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4" name="Google Shape;764;p19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rect b="b" l="l" r="r" t="t"/>
                <a:pathLst>
                  <a:path extrusionOk="0" h="9924" w="11443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65" name="Google Shape;765;p19"/>
            <p:cNvGrpSpPr/>
            <p:nvPr/>
          </p:nvGrpSpPr>
          <p:grpSpPr>
            <a:xfrm flipH="1" rot="10024369">
              <a:off x="-1138904" y="-810648"/>
              <a:ext cx="4341740" cy="2100676"/>
              <a:chOff x="-1013962" y="3673802"/>
              <a:chExt cx="4341985" cy="2100795"/>
            </a:xfrm>
          </p:grpSpPr>
          <p:grpSp>
            <p:nvGrpSpPr>
              <p:cNvPr id="766" name="Google Shape;766;p19"/>
              <p:cNvGrpSpPr/>
              <p:nvPr/>
            </p:nvGrpSpPr>
            <p:grpSpPr>
              <a:xfrm>
                <a:off x="-1013962" y="3673802"/>
                <a:ext cx="4341985" cy="2100795"/>
                <a:chOff x="-830187" y="4024390"/>
                <a:chExt cx="4341985" cy="2100795"/>
              </a:xfrm>
            </p:grpSpPr>
            <p:sp>
              <p:nvSpPr>
                <p:cNvPr id="767" name="Google Shape;767;p19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rect b="b" l="l" r="r" t="t"/>
                  <a:pathLst>
                    <a:path extrusionOk="0" h="50732" w="107775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68" name="Google Shape;768;p19"/>
                <p:cNvSpPr/>
                <p:nvPr/>
              </p:nvSpPr>
              <p:spPr>
                <a:xfrm>
                  <a:off x="-316390" y="4171925"/>
                  <a:ext cx="3797016" cy="1953259"/>
                </a:xfrm>
                <a:custGeom>
                  <a:rect b="b" l="l" r="r" t="t"/>
                  <a:pathLst>
                    <a:path extrusionOk="0" fill="none" h="48480" w="94248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cap="flat" cmpd="sng" w="9675">
                  <a:solidFill>
                    <a:schemeClr val="accent1"/>
                  </a:solidFill>
                  <a:prstDash val="solid"/>
                  <a:miter lim="29796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769" name="Google Shape;769;p19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770" name="Google Shape;770;p19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rect b="b" l="l" r="r" t="t"/>
                    <a:pathLst>
                      <a:path extrusionOk="0" h="1614" w="2351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71" name="Google Shape;771;p19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rect b="b" l="l" r="r" t="t"/>
                    <a:pathLst>
                      <a:path extrusionOk="0" h="2176" w="2316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72" name="Google Shape;772;p19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rect b="b" l="l" r="r" t="t"/>
                    <a:pathLst>
                      <a:path extrusionOk="0" h="2442" w="3707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73" name="Google Shape;773;p19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rect b="b" l="l" r="r" t="t"/>
                    <a:pathLst>
                      <a:path extrusionOk="0" h="3198" w="4382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74" name="Google Shape;774;p19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rect b="b" l="l" r="r" t="t"/>
                    <a:pathLst>
                      <a:path extrusionOk="0" h="2839" w="4303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75" name="Google Shape;775;p19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rect b="b" l="l" r="r" t="t"/>
                    <a:pathLst>
                      <a:path extrusionOk="0" h="3902" w="4785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76" name="Google Shape;776;p19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rect b="b" l="l" r="r" t="t"/>
                    <a:pathLst>
                      <a:path extrusionOk="0" h="1977" w="2853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77" name="Google Shape;777;p19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rect b="b" l="l" r="r" t="t"/>
                    <a:pathLst>
                      <a:path extrusionOk="0" h="2178" w="2317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778" name="Google Shape;778;p19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779" name="Google Shape;779;p19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rect b="b" l="l" r="r" t="t"/>
                  <a:pathLst>
                    <a:path extrusionOk="0" h="6480" w="2355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80" name="Google Shape;780;p19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rect b="b" l="l" r="r" t="t"/>
                  <a:pathLst>
                    <a:path extrusionOk="0" h="2326" w="1878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781" name="Google Shape;781;p19"/>
            <p:cNvSpPr/>
            <p:nvPr/>
          </p:nvSpPr>
          <p:spPr>
            <a:xfrm>
              <a:off x="4520398" y="147587"/>
              <a:ext cx="103225" cy="85382"/>
            </a:xfrm>
            <a:custGeom>
              <a:rect b="b" l="l" r="r" t="t"/>
              <a:pathLst>
                <a:path extrusionOk="0" h="2565" w="3101">
                  <a:moveTo>
                    <a:pt x="1531" y="1"/>
                  </a:moveTo>
                  <a:cubicBezTo>
                    <a:pt x="1460" y="1"/>
                    <a:pt x="1386" y="8"/>
                    <a:pt x="1311" y="23"/>
                  </a:cubicBezTo>
                  <a:cubicBezTo>
                    <a:pt x="894" y="83"/>
                    <a:pt x="507" y="351"/>
                    <a:pt x="298" y="738"/>
                  </a:cubicBezTo>
                  <a:cubicBezTo>
                    <a:pt x="0" y="1334"/>
                    <a:pt x="239" y="2287"/>
                    <a:pt x="954" y="2496"/>
                  </a:cubicBezTo>
                  <a:cubicBezTo>
                    <a:pt x="1096" y="2542"/>
                    <a:pt x="1264" y="2564"/>
                    <a:pt x="1441" y="2564"/>
                  </a:cubicBezTo>
                  <a:cubicBezTo>
                    <a:pt x="2188" y="2564"/>
                    <a:pt x="3100" y="2159"/>
                    <a:pt x="2980" y="1364"/>
                  </a:cubicBezTo>
                  <a:cubicBezTo>
                    <a:pt x="2950" y="1006"/>
                    <a:pt x="2801" y="649"/>
                    <a:pt x="2563" y="381"/>
                  </a:cubicBezTo>
                  <a:cubicBezTo>
                    <a:pt x="2324" y="172"/>
                    <a:pt x="2056" y="53"/>
                    <a:pt x="1728" y="23"/>
                  </a:cubicBezTo>
                  <a:cubicBezTo>
                    <a:pt x="1669" y="8"/>
                    <a:pt x="1602" y="1"/>
                    <a:pt x="1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19"/>
            <p:cNvSpPr/>
            <p:nvPr/>
          </p:nvSpPr>
          <p:spPr>
            <a:xfrm>
              <a:off x="3255370" y="4534201"/>
              <a:ext cx="172096" cy="143602"/>
            </a:xfrm>
            <a:custGeom>
              <a:rect b="b" l="l" r="r" t="t"/>
              <a:pathLst>
                <a:path extrusionOk="0" h="4314" w="517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19"/>
            <p:cNvSpPr/>
            <p:nvPr/>
          </p:nvSpPr>
          <p:spPr>
            <a:xfrm>
              <a:off x="308853" y="4189048"/>
              <a:ext cx="252885" cy="205750"/>
            </a:xfrm>
            <a:custGeom>
              <a:rect b="b" l="l" r="r" t="t"/>
              <a:pathLst>
                <a:path extrusionOk="0" h="6181" w="7597">
                  <a:moveTo>
                    <a:pt x="3559" y="0"/>
                  </a:moveTo>
                  <a:cubicBezTo>
                    <a:pt x="3292" y="0"/>
                    <a:pt x="3026" y="34"/>
                    <a:pt x="2769" y="101"/>
                  </a:cubicBezTo>
                  <a:cubicBezTo>
                    <a:pt x="2442" y="160"/>
                    <a:pt x="2144" y="279"/>
                    <a:pt x="1846" y="428"/>
                  </a:cubicBezTo>
                  <a:cubicBezTo>
                    <a:pt x="952" y="905"/>
                    <a:pt x="326" y="1769"/>
                    <a:pt x="147" y="2782"/>
                  </a:cubicBezTo>
                  <a:cubicBezTo>
                    <a:pt x="1" y="4337"/>
                    <a:pt x="1182" y="6181"/>
                    <a:pt x="2868" y="6181"/>
                  </a:cubicBezTo>
                  <a:cubicBezTo>
                    <a:pt x="2895" y="6181"/>
                    <a:pt x="2921" y="6180"/>
                    <a:pt x="2948" y="6179"/>
                  </a:cubicBezTo>
                  <a:cubicBezTo>
                    <a:pt x="4796" y="6090"/>
                    <a:pt x="7597" y="4153"/>
                    <a:pt x="6524" y="2067"/>
                  </a:cubicBezTo>
                  <a:cubicBezTo>
                    <a:pt x="6166" y="1322"/>
                    <a:pt x="5600" y="697"/>
                    <a:pt x="4885" y="279"/>
                  </a:cubicBezTo>
                  <a:cubicBezTo>
                    <a:pt x="4457" y="93"/>
                    <a:pt x="4005" y="0"/>
                    <a:pt x="3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84" name="Google Shape;784;p19"/>
          <p:cNvSpPr txBox="1"/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85" name="Google Shape;785;p19"/>
          <p:cNvSpPr txBox="1"/>
          <p:nvPr>
            <p:ph idx="1" type="subTitle"/>
          </p:nvPr>
        </p:nvSpPr>
        <p:spPr>
          <a:xfrm>
            <a:off x="714588" y="1916000"/>
            <a:ext cx="2378400" cy="53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6" name="Google Shape;786;p19"/>
          <p:cNvSpPr txBox="1"/>
          <p:nvPr>
            <p:ph idx="2" type="subTitle"/>
          </p:nvPr>
        </p:nvSpPr>
        <p:spPr>
          <a:xfrm>
            <a:off x="714600" y="2353850"/>
            <a:ext cx="2378400" cy="73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7" name="Google Shape;787;p19"/>
          <p:cNvSpPr txBox="1"/>
          <p:nvPr>
            <p:ph idx="3" type="subTitle"/>
          </p:nvPr>
        </p:nvSpPr>
        <p:spPr>
          <a:xfrm>
            <a:off x="714575" y="3265875"/>
            <a:ext cx="2378400" cy="53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8" name="Google Shape;788;p19"/>
          <p:cNvSpPr txBox="1"/>
          <p:nvPr>
            <p:ph idx="4" type="subTitle"/>
          </p:nvPr>
        </p:nvSpPr>
        <p:spPr>
          <a:xfrm>
            <a:off x="714575" y="3703725"/>
            <a:ext cx="2378400" cy="73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9" name="Google Shape;789;p19"/>
          <p:cNvSpPr txBox="1"/>
          <p:nvPr>
            <p:ph idx="5" type="subTitle"/>
          </p:nvPr>
        </p:nvSpPr>
        <p:spPr>
          <a:xfrm>
            <a:off x="3382800" y="1916000"/>
            <a:ext cx="2378400" cy="53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0" name="Google Shape;790;p19"/>
          <p:cNvSpPr txBox="1"/>
          <p:nvPr>
            <p:ph idx="6" type="subTitle"/>
          </p:nvPr>
        </p:nvSpPr>
        <p:spPr>
          <a:xfrm>
            <a:off x="3382807" y="2353850"/>
            <a:ext cx="2378400" cy="73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1" name="Google Shape;791;p19"/>
          <p:cNvSpPr txBox="1"/>
          <p:nvPr>
            <p:ph idx="7" type="subTitle"/>
          </p:nvPr>
        </p:nvSpPr>
        <p:spPr>
          <a:xfrm>
            <a:off x="3382788" y="3265875"/>
            <a:ext cx="2378400" cy="53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2" name="Google Shape;792;p19"/>
          <p:cNvSpPr txBox="1"/>
          <p:nvPr>
            <p:ph idx="8" type="subTitle"/>
          </p:nvPr>
        </p:nvSpPr>
        <p:spPr>
          <a:xfrm>
            <a:off x="3382793" y="3703675"/>
            <a:ext cx="2378400" cy="73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3" name="Google Shape;793;p19"/>
          <p:cNvSpPr txBox="1"/>
          <p:nvPr>
            <p:ph idx="9" type="subTitle"/>
          </p:nvPr>
        </p:nvSpPr>
        <p:spPr>
          <a:xfrm>
            <a:off x="6051000" y="1915950"/>
            <a:ext cx="2378400" cy="53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4" name="Google Shape;794;p19"/>
          <p:cNvSpPr txBox="1"/>
          <p:nvPr>
            <p:ph idx="13" type="subTitle"/>
          </p:nvPr>
        </p:nvSpPr>
        <p:spPr>
          <a:xfrm>
            <a:off x="6051001" y="2353800"/>
            <a:ext cx="2378400" cy="73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5" name="Google Shape;795;p19"/>
          <p:cNvSpPr txBox="1"/>
          <p:nvPr>
            <p:ph idx="14" type="subTitle"/>
          </p:nvPr>
        </p:nvSpPr>
        <p:spPr>
          <a:xfrm>
            <a:off x="6050988" y="3265825"/>
            <a:ext cx="2378400" cy="53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6" name="Google Shape;796;p19"/>
          <p:cNvSpPr txBox="1"/>
          <p:nvPr>
            <p:ph idx="15" type="subTitle"/>
          </p:nvPr>
        </p:nvSpPr>
        <p:spPr>
          <a:xfrm>
            <a:off x="6050999" y="3703675"/>
            <a:ext cx="2378400" cy="73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3"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20"/>
          <p:cNvSpPr txBox="1"/>
          <p:nvPr>
            <p:ph idx="1" type="subTitle"/>
          </p:nvPr>
        </p:nvSpPr>
        <p:spPr>
          <a:xfrm>
            <a:off x="4948400" y="3604778"/>
            <a:ext cx="3224400" cy="48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9" name="Google Shape;799;p20"/>
          <p:cNvSpPr txBox="1"/>
          <p:nvPr>
            <p:ph idx="2" type="subTitle"/>
          </p:nvPr>
        </p:nvSpPr>
        <p:spPr>
          <a:xfrm>
            <a:off x="3724200" y="1102175"/>
            <a:ext cx="4449000" cy="146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800" name="Google Shape;800;p20"/>
          <p:cNvGrpSpPr/>
          <p:nvPr/>
        </p:nvGrpSpPr>
        <p:grpSpPr>
          <a:xfrm>
            <a:off x="-755112" y="-895596"/>
            <a:ext cx="10861444" cy="6758744"/>
            <a:chOff x="-755112" y="-895596"/>
            <a:chExt cx="10861444" cy="6758744"/>
          </a:xfrm>
        </p:grpSpPr>
        <p:grpSp>
          <p:nvGrpSpPr>
            <p:cNvPr id="801" name="Google Shape;801;p20"/>
            <p:cNvGrpSpPr/>
            <p:nvPr/>
          </p:nvGrpSpPr>
          <p:grpSpPr>
            <a:xfrm>
              <a:off x="-755112" y="-895596"/>
              <a:ext cx="10861444" cy="6758744"/>
              <a:chOff x="-755112" y="-895596"/>
              <a:chExt cx="10861444" cy="6758744"/>
            </a:xfrm>
          </p:grpSpPr>
          <p:sp>
            <p:nvSpPr>
              <p:cNvPr id="802" name="Google Shape;802;p20"/>
              <p:cNvSpPr/>
              <p:nvPr/>
            </p:nvSpPr>
            <p:spPr>
              <a:xfrm flipH="1" rot="10800000">
                <a:off x="4463416" y="361185"/>
                <a:ext cx="217168" cy="176324"/>
              </a:xfrm>
              <a:custGeom>
                <a:rect b="b" l="l" r="r" t="t"/>
                <a:pathLst>
                  <a:path extrusionOk="0" h="5297" w="6524">
                    <a:moveTo>
                      <a:pt x="3019" y="1"/>
                    </a:moveTo>
                    <a:cubicBezTo>
                      <a:pt x="2799" y="1"/>
                      <a:pt x="2575" y="28"/>
                      <a:pt x="2352" y="81"/>
                    </a:cubicBezTo>
                    <a:cubicBezTo>
                      <a:pt x="2084" y="140"/>
                      <a:pt x="1815" y="230"/>
                      <a:pt x="1577" y="349"/>
                    </a:cubicBezTo>
                    <a:cubicBezTo>
                      <a:pt x="802" y="766"/>
                      <a:pt x="296" y="1511"/>
                      <a:pt x="147" y="2375"/>
                    </a:cubicBezTo>
                    <a:cubicBezTo>
                      <a:pt x="0" y="3692"/>
                      <a:pt x="1033" y="5297"/>
                      <a:pt x="2453" y="5297"/>
                    </a:cubicBezTo>
                    <a:cubicBezTo>
                      <a:pt x="2479" y="5297"/>
                      <a:pt x="2505" y="5296"/>
                      <a:pt x="2531" y="5295"/>
                    </a:cubicBezTo>
                    <a:cubicBezTo>
                      <a:pt x="4110" y="5236"/>
                      <a:pt x="6523" y="3567"/>
                      <a:pt x="5600" y="1779"/>
                    </a:cubicBezTo>
                    <a:cubicBezTo>
                      <a:pt x="5302" y="1124"/>
                      <a:pt x="4795" y="617"/>
                      <a:pt x="4169" y="260"/>
                    </a:cubicBezTo>
                    <a:cubicBezTo>
                      <a:pt x="3805" y="87"/>
                      <a:pt x="3417" y="1"/>
                      <a:pt x="3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3" name="Google Shape;803;p20"/>
              <p:cNvSpPr/>
              <p:nvPr/>
            </p:nvSpPr>
            <p:spPr>
              <a:xfrm rot="10800000">
                <a:off x="8062050" y="3674965"/>
                <a:ext cx="1508210" cy="1268235"/>
              </a:xfrm>
              <a:custGeom>
                <a:rect b="b" l="l" r="r" t="t"/>
                <a:pathLst>
                  <a:path extrusionOk="0" h="38088" w="45295">
                    <a:moveTo>
                      <a:pt x="30867" y="1"/>
                    </a:moveTo>
                    <a:cubicBezTo>
                      <a:pt x="29369" y="1"/>
                      <a:pt x="23435" y="9789"/>
                      <a:pt x="20895" y="14514"/>
                    </a:cubicBezTo>
                    <a:cubicBezTo>
                      <a:pt x="20627" y="14693"/>
                      <a:pt x="20359" y="14901"/>
                      <a:pt x="20090" y="15110"/>
                    </a:cubicBezTo>
                    <a:lnTo>
                      <a:pt x="20031" y="15110"/>
                    </a:lnTo>
                    <a:cubicBezTo>
                      <a:pt x="18362" y="16361"/>
                      <a:pt x="16723" y="17702"/>
                      <a:pt x="15204" y="19133"/>
                    </a:cubicBezTo>
                    <a:cubicBezTo>
                      <a:pt x="14280" y="19967"/>
                      <a:pt x="13416" y="20831"/>
                      <a:pt x="12552" y="21695"/>
                    </a:cubicBezTo>
                    <a:cubicBezTo>
                      <a:pt x="14280" y="19430"/>
                      <a:pt x="16217" y="16361"/>
                      <a:pt x="17051" y="13292"/>
                    </a:cubicBezTo>
                    <a:cubicBezTo>
                      <a:pt x="18574" y="7539"/>
                      <a:pt x="17828" y="5256"/>
                      <a:pt x="16329" y="5256"/>
                    </a:cubicBezTo>
                    <a:cubicBezTo>
                      <a:pt x="16244" y="5256"/>
                      <a:pt x="16157" y="5263"/>
                      <a:pt x="16068" y="5277"/>
                    </a:cubicBezTo>
                    <a:cubicBezTo>
                      <a:pt x="14399" y="5515"/>
                      <a:pt x="10883" y="18566"/>
                      <a:pt x="9542" y="24913"/>
                    </a:cubicBezTo>
                    <a:cubicBezTo>
                      <a:pt x="7486" y="27237"/>
                      <a:pt x="5550" y="29651"/>
                      <a:pt x="3762" y="32154"/>
                    </a:cubicBezTo>
                    <a:cubicBezTo>
                      <a:pt x="5281" y="29263"/>
                      <a:pt x="6980" y="25330"/>
                      <a:pt x="7308" y="21576"/>
                    </a:cubicBezTo>
                    <a:cubicBezTo>
                      <a:pt x="7898" y="15138"/>
                      <a:pt x="6773" y="12636"/>
                      <a:pt x="5239" y="12636"/>
                    </a:cubicBezTo>
                    <a:cubicBezTo>
                      <a:pt x="5069" y="12636"/>
                      <a:pt x="4894" y="12667"/>
                      <a:pt x="4715" y="12726"/>
                    </a:cubicBezTo>
                    <a:cubicBezTo>
                      <a:pt x="2898" y="13322"/>
                      <a:pt x="1467" y="28518"/>
                      <a:pt x="1169" y="35997"/>
                    </a:cubicBezTo>
                    <a:cubicBezTo>
                      <a:pt x="782" y="36534"/>
                      <a:pt x="454" y="37100"/>
                      <a:pt x="127" y="37666"/>
                    </a:cubicBezTo>
                    <a:cubicBezTo>
                      <a:pt x="0" y="37877"/>
                      <a:pt x="187" y="38087"/>
                      <a:pt x="359" y="38087"/>
                    </a:cubicBezTo>
                    <a:cubicBezTo>
                      <a:pt x="431" y="38087"/>
                      <a:pt x="500" y="38051"/>
                      <a:pt x="544" y="37964"/>
                    </a:cubicBezTo>
                    <a:cubicBezTo>
                      <a:pt x="633" y="37815"/>
                      <a:pt x="723" y="37666"/>
                      <a:pt x="812" y="37517"/>
                    </a:cubicBezTo>
                    <a:cubicBezTo>
                      <a:pt x="8112" y="36176"/>
                      <a:pt x="23279" y="32452"/>
                      <a:pt x="23606" y="30604"/>
                    </a:cubicBezTo>
                    <a:cubicBezTo>
                      <a:pt x="23821" y="29393"/>
                      <a:pt x="22819" y="28489"/>
                      <a:pt x="20130" y="28489"/>
                    </a:cubicBezTo>
                    <a:cubicBezTo>
                      <a:pt x="18717" y="28489"/>
                      <a:pt x="16840" y="28738"/>
                      <a:pt x="14429" y="29323"/>
                    </a:cubicBezTo>
                    <a:cubicBezTo>
                      <a:pt x="8768" y="30664"/>
                      <a:pt x="3136" y="35193"/>
                      <a:pt x="1169" y="36921"/>
                    </a:cubicBezTo>
                    <a:cubicBezTo>
                      <a:pt x="2927" y="34090"/>
                      <a:pt x="4894" y="31379"/>
                      <a:pt x="6980" y="28787"/>
                    </a:cubicBezTo>
                    <a:cubicBezTo>
                      <a:pt x="7725" y="27863"/>
                      <a:pt x="8470" y="26969"/>
                      <a:pt x="9215" y="26105"/>
                    </a:cubicBezTo>
                    <a:cubicBezTo>
                      <a:pt x="15859" y="25986"/>
                      <a:pt x="29327" y="25002"/>
                      <a:pt x="29864" y="23453"/>
                    </a:cubicBezTo>
                    <a:cubicBezTo>
                      <a:pt x="30333" y="22124"/>
                      <a:pt x="28888" y="20933"/>
                      <a:pt x="24277" y="20933"/>
                    </a:cubicBezTo>
                    <a:cubicBezTo>
                      <a:pt x="23614" y="20933"/>
                      <a:pt x="22885" y="20957"/>
                      <a:pt x="22087" y="21010"/>
                    </a:cubicBezTo>
                    <a:cubicBezTo>
                      <a:pt x="17260" y="21337"/>
                      <a:pt x="12045" y="24109"/>
                      <a:pt x="9811" y="25420"/>
                    </a:cubicBezTo>
                    <a:cubicBezTo>
                      <a:pt x="13029" y="21665"/>
                      <a:pt x="16664" y="18268"/>
                      <a:pt x="20686" y="15319"/>
                    </a:cubicBezTo>
                    <a:cubicBezTo>
                      <a:pt x="25204" y="16460"/>
                      <a:pt x="33304" y="18136"/>
                      <a:pt x="36565" y="18136"/>
                    </a:cubicBezTo>
                    <a:cubicBezTo>
                      <a:pt x="37305" y="18136"/>
                      <a:pt x="37795" y="18050"/>
                      <a:pt x="37939" y="17851"/>
                    </a:cubicBezTo>
                    <a:cubicBezTo>
                      <a:pt x="38773" y="16689"/>
                      <a:pt x="37432" y="15199"/>
                      <a:pt x="32158" y="14067"/>
                    </a:cubicBezTo>
                    <a:cubicBezTo>
                      <a:pt x="31092" y="13847"/>
                      <a:pt x="29960" y="13759"/>
                      <a:pt x="28834" y="13759"/>
                    </a:cubicBezTo>
                    <a:cubicBezTo>
                      <a:pt x="25994" y="13759"/>
                      <a:pt x="23185" y="14317"/>
                      <a:pt x="21521" y="14723"/>
                    </a:cubicBezTo>
                    <a:cubicBezTo>
                      <a:pt x="22266" y="14216"/>
                      <a:pt x="23010" y="13710"/>
                      <a:pt x="23755" y="13263"/>
                    </a:cubicBezTo>
                    <a:cubicBezTo>
                      <a:pt x="25811" y="11981"/>
                      <a:pt x="27986" y="10938"/>
                      <a:pt x="30251" y="10104"/>
                    </a:cubicBezTo>
                    <a:cubicBezTo>
                      <a:pt x="35823" y="9508"/>
                      <a:pt x="44702" y="8138"/>
                      <a:pt x="45000" y="7005"/>
                    </a:cubicBezTo>
                    <a:cubicBezTo>
                      <a:pt x="45295" y="6009"/>
                      <a:pt x="44385" y="5237"/>
                      <a:pt x="41735" y="5237"/>
                    </a:cubicBezTo>
                    <a:cubicBezTo>
                      <a:pt x="40898" y="5237"/>
                      <a:pt x="39886" y="5314"/>
                      <a:pt x="38683" y="5486"/>
                    </a:cubicBezTo>
                    <a:cubicBezTo>
                      <a:pt x="33648" y="6171"/>
                      <a:pt x="28314" y="10283"/>
                      <a:pt x="28314" y="10283"/>
                    </a:cubicBezTo>
                    <a:lnTo>
                      <a:pt x="28344" y="10283"/>
                    </a:lnTo>
                    <a:cubicBezTo>
                      <a:pt x="27063" y="10849"/>
                      <a:pt x="25811" y="11445"/>
                      <a:pt x="24619" y="12130"/>
                    </a:cubicBezTo>
                    <a:cubicBezTo>
                      <a:pt x="26437" y="10730"/>
                      <a:pt x="28523" y="8823"/>
                      <a:pt x="29834" y="6707"/>
                    </a:cubicBezTo>
                    <a:cubicBezTo>
                      <a:pt x="32545" y="2178"/>
                      <a:pt x="32337" y="182"/>
                      <a:pt x="30907" y="3"/>
                    </a:cubicBezTo>
                    <a:cubicBezTo>
                      <a:pt x="30894" y="2"/>
                      <a:pt x="30881" y="1"/>
                      <a:pt x="308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804" name="Google Shape;804;p20"/>
              <p:cNvGrpSpPr/>
              <p:nvPr/>
            </p:nvGrpSpPr>
            <p:grpSpPr>
              <a:xfrm>
                <a:off x="7240429" y="-895596"/>
                <a:ext cx="2865902" cy="2866186"/>
                <a:chOff x="7229917" y="-939609"/>
                <a:chExt cx="2865902" cy="2866186"/>
              </a:xfrm>
            </p:grpSpPr>
            <p:grpSp>
              <p:nvGrpSpPr>
                <p:cNvPr id="805" name="Google Shape;805;p20"/>
                <p:cNvGrpSpPr/>
                <p:nvPr/>
              </p:nvGrpSpPr>
              <p:grpSpPr>
                <a:xfrm>
                  <a:off x="7229917" y="-938831"/>
                  <a:ext cx="2865902" cy="2666882"/>
                  <a:chOff x="7229917" y="-938831"/>
                  <a:chExt cx="2865902" cy="2666882"/>
                </a:xfrm>
              </p:grpSpPr>
              <p:sp>
                <p:nvSpPr>
                  <p:cNvPr id="806" name="Google Shape;806;p20"/>
                  <p:cNvSpPr/>
                  <p:nvPr/>
                </p:nvSpPr>
                <p:spPr>
                  <a:xfrm flipH="1" rot="5202986">
                    <a:off x="7405437" y="-968556"/>
                    <a:ext cx="2514862" cy="2726332"/>
                  </a:xfrm>
                  <a:custGeom>
                    <a:rect b="b" l="l" r="r" t="t"/>
                    <a:pathLst>
                      <a:path extrusionOk="0" h="67670" w="62425">
                        <a:moveTo>
                          <a:pt x="42599" y="1"/>
                        </a:moveTo>
                        <a:cubicBezTo>
                          <a:pt x="33273" y="1"/>
                          <a:pt x="24436" y="5343"/>
                          <a:pt x="14889" y="5343"/>
                        </a:cubicBezTo>
                        <a:cubicBezTo>
                          <a:pt x="14388" y="5343"/>
                          <a:pt x="13885" y="5329"/>
                          <a:pt x="13379" y="5298"/>
                        </a:cubicBezTo>
                        <a:cubicBezTo>
                          <a:pt x="12134" y="5228"/>
                          <a:pt x="10849" y="5098"/>
                          <a:pt x="9587" y="5098"/>
                        </a:cubicBezTo>
                        <a:cubicBezTo>
                          <a:pt x="8161" y="5098"/>
                          <a:pt x="6763" y="5263"/>
                          <a:pt x="5483" y="5864"/>
                        </a:cubicBezTo>
                        <a:cubicBezTo>
                          <a:pt x="2831" y="7085"/>
                          <a:pt x="1252" y="9946"/>
                          <a:pt x="567" y="12806"/>
                        </a:cubicBezTo>
                        <a:cubicBezTo>
                          <a:pt x="1" y="15279"/>
                          <a:pt x="1" y="17812"/>
                          <a:pt x="537" y="20285"/>
                        </a:cubicBezTo>
                        <a:cubicBezTo>
                          <a:pt x="1461" y="24695"/>
                          <a:pt x="3993" y="28598"/>
                          <a:pt x="7658" y="31221"/>
                        </a:cubicBezTo>
                        <a:cubicBezTo>
                          <a:pt x="13350" y="35184"/>
                          <a:pt x="21603" y="35958"/>
                          <a:pt x="25209" y="41918"/>
                        </a:cubicBezTo>
                        <a:cubicBezTo>
                          <a:pt x="27801" y="46208"/>
                          <a:pt x="26937" y="51721"/>
                          <a:pt x="28337" y="56518"/>
                        </a:cubicBezTo>
                        <a:cubicBezTo>
                          <a:pt x="30524" y="64017"/>
                          <a:pt x="36902" y="67669"/>
                          <a:pt x="43484" y="67669"/>
                        </a:cubicBezTo>
                        <a:cubicBezTo>
                          <a:pt x="49010" y="67669"/>
                          <a:pt x="54680" y="65095"/>
                          <a:pt x="58134" y="60064"/>
                        </a:cubicBezTo>
                        <a:cubicBezTo>
                          <a:pt x="61531" y="55117"/>
                          <a:pt x="62425" y="48622"/>
                          <a:pt x="60875" y="42841"/>
                        </a:cubicBezTo>
                        <a:cubicBezTo>
                          <a:pt x="59713" y="38521"/>
                          <a:pt x="57300" y="34647"/>
                          <a:pt x="56108" y="30356"/>
                        </a:cubicBezTo>
                        <a:cubicBezTo>
                          <a:pt x="55274" y="27436"/>
                          <a:pt x="55005" y="24367"/>
                          <a:pt x="55363" y="21358"/>
                        </a:cubicBezTo>
                        <a:cubicBezTo>
                          <a:pt x="55840" y="16888"/>
                          <a:pt x="57598" y="12270"/>
                          <a:pt x="56197" y="7979"/>
                        </a:cubicBezTo>
                        <a:cubicBezTo>
                          <a:pt x="54767" y="3599"/>
                          <a:pt x="50208" y="828"/>
                          <a:pt x="45649" y="202"/>
                        </a:cubicBezTo>
                        <a:cubicBezTo>
                          <a:pt x="44626" y="63"/>
                          <a:pt x="43609" y="1"/>
                          <a:pt x="4259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grpSp>
                <p:nvGrpSpPr>
                  <p:cNvPr id="807" name="Google Shape;807;p20"/>
                  <p:cNvGrpSpPr/>
                  <p:nvPr/>
                </p:nvGrpSpPr>
                <p:grpSpPr>
                  <a:xfrm rot="8100000">
                    <a:off x="8939114" y="1159920"/>
                    <a:ext cx="70212" cy="266577"/>
                    <a:chOff x="5735123" y="3863031"/>
                    <a:chExt cx="70213" cy="266579"/>
                  </a:xfrm>
                </p:grpSpPr>
                <p:sp>
                  <p:nvSpPr>
                    <p:cNvPr id="808" name="Google Shape;808;p20"/>
                    <p:cNvSpPr/>
                    <p:nvPr/>
                  </p:nvSpPr>
                  <p:spPr>
                    <a:xfrm>
                      <a:off x="5744701" y="3863031"/>
                      <a:ext cx="60635" cy="166844"/>
                    </a:xfrm>
                    <a:custGeom>
                      <a:rect b="b" l="l" r="r" t="t"/>
                      <a:pathLst>
                        <a:path extrusionOk="0" h="6480" w="2355">
                          <a:moveTo>
                            <a:pt x="880" y="0"/>
                          </a:moveTo>
                          <a:cubicBezTo>
                            <a:pt x="827" y="0"/>
                            <a:pt x="773" y="6"/>
                            <a:pt x="716" y="19"/>
                          </a:cubicBezTo>
                          <a:cubicBezTo>
                            <a:pt x="298" y="93"/>
                            <a:pt x="135" y="436"/>
                            <a:pt x="90" y="823"/>
                          </a:cubicBezTo>
                          <a:cubicBezTo>
                            <a:pt x="60" y="1077"/>
                            <a:pt x="60" y="1330"/>
                            <a:pt x="75" y="1583"/>
                          </a:cubicBezTo>
                          <a:cubicBezTo>
                            <a:pt x="135" y="2581"/>
                            <a:pt x="120" y="3564"/>
                            <a:pt x="30" y="4548"/>
                          </a:cubicBezTo>
                          <a:cubicBezTo>
                            <a:pt x="1" y="4905"/>
                            <a:pt x="15" y="5278"/>
                            <a:pt x="60" y="5635"/>
                          </a:cubicBezTo>
                          <a:cubicBezTo>
                            <a:pt x="120" y="6067"/>
                            <a:pt x="343" y="6410"/>
                            <a:pt x="805" y="6470"/>
                          </a:cubicBezTo>
                          <a:cubicBezTo>
                            <a:pt x="850" y="6476"/>
                            <a:pt x="895" y="6479"/>
                            <a:pt x="939" y="6479"/>
                          </a:cubicBezTo>
                          <a:cubicBezTo>
                            <a:pt x="1309" y="6479"/>
                            <a:pt x="1655" y="6262"/>
                            <a:pt x="1788" y="5903"/>
                          </a:cubicBezTo>
                          <a:cubicBezTo>
                            <a:pt x="1937" y="5620"/>
                            <a:pt x="2056" y="5308"/>
                            <a:pt x="2131" y="4995"/>
                          </a:cubicBezTo>
                          <a:cubicBezTo>
                            <a:pt x="2354" y="3654"/>
                            <a:pt x="2265" y="2268"/>
                            <a:pt x="1848" y="972"/>
                          </a:cubicBezTo>
                          <a:cubicBezTo>
                            <a:pt x="1788" y="838"/>
                            <a:pt x="1729" y="689"/>
                            <a:pt x="1669" y="555"/>
                          </a:cubicBezTo>
                          <a:cubicBezTo>
                            <a:pt x="1439" y="223"/>
                            <a:pt x="1198" y="0"/>
                            <a:pt x="880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09" name="Google Shape;809;p20"/>
                    <p:cNvSpPr/>
                    <p:nvPr/>
                  </p:nvSpPr>
                  <p:spPr>
                    <a:xfrm>
                      <a:off x="5735123" y="4069722"/>
                      <a:ext cx="48354" cy="59889"/>
                    </a:xfrm>
                    <a:custGeom>
                      <a:rect b="b" l="l" r="r" t="t"/>
                      <a:pathLst>
                        <a:path extrusionOk="0" h="2326" w="1878">
                          <a:moveTo>
                            <a:pt x="1026" y="0"/>
                          </a:moveTo>
                          <a:cubicBezTo>
                            <a:pt x="855" y="0"/>
                            <a:pt x="683" y="69"/>
                            <a:pt x="551" y="214"/>
                          </a:cubicBezTo>
                          <a:cubicBezTo>
                            <a:pt x="164" y="617"/>
                            <a:pt x="0" y="1168"/>
                            <a:pt x="89" y="1719"/>
                          </a:cubicBezTo>
                          <a:cubicBezTo>
                            <a:pt x="132" y="2084"/>
                            <a:pt x="447" y="2326"/>
                            <a:pt x="781" y="2326"/>
                          </a:cubicBezTo>
                          <a:cubicBezTo>
                            <a:pt x="910" y="2326"/>
                            <a:pt x="1042" y="2290"/>
                            <a:pt x="1162" y="2211"/>
                          </a:cubicBezTo>
                          <a:cubicBezTo>
                            <a:pt x="1639" y="1913"/>
                            <a:pt x="1877" y="795"/>
                            <a:pt x="1579" y="319"/>
                          </a:cubicBezTo>
                          <a:cubicBezTo>
                            <a:pt x="1454" y="111"/>
                            <a:pt x="1242" y="0"/>
                            <a:pt x="1026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sp>
              <p:nvSpPr>
                <p:cNvPr id="810" name="Google Shape;810;p20"/>
                <p:cNvSpPr/>
                <p:nvPr/>
              </p:nvSpPr>
              <p:spPr>
                <a:xfrm flipH="1" rot="4740398">
                  <a:off x="7473622" y="-684296"/>
                  <a:ext cx="2462087" cy="2355561"/>
                </a:xfrm>
                <a:custGeom>
                  <a:rect b="b" l="l" r="r" t="t"/>
                  <a:pathLst>
                    <a:path extrusionOk="0" fill="none" h="58462" w="61114">
                      <a:moveTo>
                        <a:pt x="2920" y="14929"/>
                      </a:moveTo>
                      <a:cubicBezTo>
                        <a:pt x="4231" y="18594"/>
                        <a:pt x="7479" y="21216"/>
                        <a:pt x="10995" y="22825"/>
                      </a:cubicBezTo>
                      <a:cubicBezTo>
                        <a:pt x="13617" y="24047"/>
                        <a:pt x="16478" y="24821"/>
                        <a:pt x="18951" y="26341"/>
                      </a:cubicBezTo>
                      <a:cubicBezTo>
                        <a:pt x="22735" y="28695"/>
                        <a:pt x="25298" y="32598"/>
                        <a:pt x="25953" y="37008"/>
                      </a:cubicBezTo>
                      <a:cubicBezTo>
                        <a:pt x="26340" y="39600"/>
                        <a:pt x="26013" y="42223"/>
                        <a:pt x="26251" y="44815"/>
                      </a:cubicBezTo>
                      <a:cubicBezTo>
                        <a:pt x="26579" y="48778"/>
                        <a:pt x="28277" y="52741"/>
                        <a:pt x="31495" y="55065"/>
                      </a:cubicBezTo>
                      <a:cubicBezTo>
                        <a:pt x="33641" y="56614"/>
                        <a:pt x="36263" y="57359"/>
                        <a:pt x="38885" y="57627"/>
                      </a:cubicBezTo>
                      <a:cubicBezTo>
                        <a:pt x="46185" y="58462"/>
                        <a:pt x="54320" y="55601"/>
                        <a:pt x="57925" y="49195"/>
                      </a:cubicBezTo>
                      <a:cubicBezTo>
                        <a:pt x="61113" y="43474"/>
                        <a:pt x="60160" y="36412"/>
                        <a:pt x="58580" y="30066"/>
                      </a:cubicBezTo>
                      <a:cubicBezTo>
                        <a:pt x="57001" y="23749"/>
                        <a:pt x="54856" y="17253"/>
                        <a:pt x="55899" y="10817"/>
                      </a:cubicBezTo>
                      <a:cubicBezTo>
                        <a:pt x="56286" y="8612"/>
                        <a:pt x="56971" y="6348"/>
                        <a:pt x="56227" y="4232"/>
                      </a:cubicBezTo>
                      <a:cubicBezTo>
                        <a:pt x="55213" y="1342"/>
                        <a:pt x="51757" y="1"/>
                        <a:pt x="48688" y="239"/>
                      </a:cubicBezTo>
                      <a:cubicBezTo>
                        <a:pt x="45619" y="448"/>
                        <a:pt x="42788" y="1818"/>
                        <a:pt x="39838" y="2712"/>
                      </a:cubicBezTo>
                      <a:cubicBezTo>
                        <a:pt x="35488" y="4023"/>
                        <a:pt x="30870" y="4292"/>
                        <a:pt x="26370" y="3517"/>
                      </a:cubicBezTo>
                      <a:cubicBezTo>
                        <a:pt x="22556" y="2861"/>
                        <a:pt x="18862" y="1431"/>
                        <a:pt x="14958" y="1103"/>
                      </a:cubicBezTo>
                      <a:cubicBezTo>
                        <a:pt x="7420" y="537"/>
                        <a:pt x="0" y="6765"/>
                        <a:pt x="2920" y="14929"/>
                      </a:cubicBezTo>
                      <a:close/>
                    </a:path>
                  </a:pathLst>
                </a:custGeom>
                <a:noFill/>
                <a:ln cap="flat" cmpd="sng" w="9675">
                  <a:solidFill>
                    <a:schemeClr val="accent1"/>
                  </a:solidFill>
                  <a:prstDash val="solid"/>
                  <a:miter lim="29796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811" name="Google Shape;811;p20"/>
                <p:cNvGrpSpPr/>
                <p:nvPr/>
              </p:nvGrpSpPr>
              <p:grpSpPr>
                <a:xfrm rot="-3298310">
                  <a:off x="8268470" y="-365522"/>
                  <a:ext cx="781177" cy="840852"/>
                  <a:chOff x="8604632" y="-457076"/>
                  <a:chExt cx="781149" cy="840821"/>
                </a:xfrm>
              </p:grpSpPr>
              <p:sp>
                <p:nvSpPr>
                  <p:cNvPr id="812" name="Google Shape;812;p20"/>
                  <p:cNvSpPr/>
                  <p:nvPr/>
                </p:nvSpPr>
                <p:spPr>
                  <a:xfrm>
                    <a:off x="8617645" y="162156"/>
                    <a:ext cx="91775" cy="76632"/>
                  </a:xfrm>
                  <a:custGeom>
                    <a:rect b="b" l="l" r="r" t="t"/>
                    <a:pathLst>
                      <a:path extrusionOk="0" h="1902" w="2278">
                        <a:moveTo>
                          <a:pt x="958" y="0"/>
                        </a:moveTo>
                        <a:cubicBezTo>
                          <a:pt x="479" y="0"/>
                          <a:pt x="1" y="856"/>
                          <a:pt x="362" y="1556"/>
                        </a:cubicBezTo>
                        <a:cubicBezTo>
                          <a:pt x="486" y="1794"/>
                          <a:pt x="716" y="1901"/>
                          <a:pt x="956" y="1901"/>
                        </a:cubicBezTo>
                        <a:cubicBezTo>
                          <a:pt x="1585" y="1901"/>
                          <a:pt x="2278" y="1169"/>
                          <a:pt x="1286" y="155"/>
                        </a:cubicBezTo>
                        <a:cubicBezTo>
                          <a:pt x="1184" y="47"/>
                          <a:pt x="1071" y="0"/>
                          <a:pt x="9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13" name="Google Shape;813;p20"/>
                  <p:cNvSpPr/>
                  <p:nvPr/>
                </p:nvSpPr>
                <p:spPr>
                  <a:xfrm>
                    <a:off x="8805309" y="295309"/>
                    <a:ext cx="134480" cy="88437"/>
                  </a:xfrm>
                  <a:custGeom>
                    <a:rect b="b" l="l" r="r" t="t"/>
                    <a:pathLst>
                      <a:path extrusionOk="0" h="2195" w="3338">
                        <a:moveTo>
                          <a:pt x="1367" y="1"/>
                        </a:moveTo>
                        <a:cubicBezTo>
                          <a:pt x="636" y="1"/>
                          <a:pt x="0" y="1354"/>
                          <a:pt x="1008" y="2035"/>
                        </a:cubicBezTo>
                        <a:cubicBezTo>
                          <a:pt x="1183" y="2145"/>
                          <a:pt x="1368" y="2194"/>
                          <a:pt x="1547" y="2194"/>
                        </a:cubicBezTo>
                        <a:cubicBezTo>
                          <a:pt x="2524" y="2194"/>
                          <a:pt x="3337" y="744"/>
                          <a:pt x="1574" y="38"/>
                        </a:cubicBezTo>
                        <a:cubicBezTo>
                          <a:pt x="1505" y="13"/>
                          <a:pt x="1436" y="1"/>
                          <a:pt x="136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14" name="Google Shape;814;p20"/>
                  <p:cNvSpPr/>
                  <p:nvPr/>
                </p:nvSpPr>
                <p:spPr>
                  <a:xfrm>
                    <a:off x="8604632" y="-232871"/>
                    <a:ext cx="102935" cy="110677"/>
                  </a:xfrm>
                  <a:custGeom>
                    <a:rect b="b" l="l" r="r" t="t"/>
                    <a:pathLst>
                      <a:path extrusionOk="0" h="2747" w="2555">
                        <a:moveTo>
                          <a:pt x="1324" y="1"/>
                        </a:moveTo>
                        <a:cubicBezTo>
                          <a:pt x="1290" y="1"/>
                          <a:pt x="1255" y="3"/>
                          <a:pt x="1222" y="8"/>
                        </a:cubicBezTo>
                        <a:cubicBezTo>
                          <a:pt x="149" y="127"/>
                          <a:pt x="0" y="991"/>
                          <a:pt x="179" y="2154"/>
                        </a:cubicBezTo>
                        <a:cubicBezTo>
                          <a:pt x="255" y="2576"/>
                          <a:pt x="551" y="2746"/>
                          <a:pt x="905" y="2746"/>
                        </a:cubicBezTo>
                        <a:cubicBezTo>
                          <a:pt x="1524" y="2746"/>
                          <a:pt x="2319" y="2224"/>
                          <a:pt x="2414" y="1617"/>
                        </a:cubicBezTo>
                        <a:cubicBezTo>
                          <a:pt x="2554" y="690"/>
                          <a:pt x="1899" y="1"/>
                          <a:pt x="132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15" name="Google Shape;815;p20"/>
                  <p:cNvSpPr/>
                  <p:nvPr/>
                </p:nvSpPr>
                <p:spPr>
                  <a:xfrm>
                    <a:off x="8790684" y="-457076"/>
                    <a:ext cx="142376" cy="145729"/>
                  </a:xfrm>
                  <a:custGeom>
                    <a:rect b="b" l="l" r="r" t="t"/>
                    <a:pathLst>
                      <a:path extrusionOk="0" h="3617" w="3534">
                        <a:moveTo>
                          <a:pt x="1139" y="0"/>
                        </a:moveTo>
                        <a:cubicBezTo>
                          <a:pt x="1127" y="0"/>
                          <a:pt x="1115" y="1"/>
                          <a:pt x="1103" y="1"/>
                        </a:cubicBezTo>
                        <a:cubicBezTo>
                          <a:pt x="60" y="61"/>
                          <a:pt x="1" y="1193"/>
                          <a:pt x="150" y="1849"/>
                        </a:cubicBezTo>
                        <a:cubicBezTo>
                          <a:pt x="292" y="2467"/>
                          <a:pt x="947" y="3616"/>
                          <a:pt x="1766" y="3616"/>
                        </a:cubicBezTo>
                        <a:cubicBezTo>
                          <a:pt x="1974" y="3616"/>
                          <a:pt x="2191" y="3543"/>
                          <a:pt x="2414" y="3368"/>
                        </a:cubicBezTo>
                        <a:cubicBezTo>
                          <a:pt x="3533" y="2514"/>
                          <a:pt x="2178" y="0"/>
                          <a:pt x="113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16" name="Google Shape;816;p20"/>
                  <p:cNvSpPr/>
                  <p:nvPr/>
                </p:nvSpPr>
                <p:spPr>
                  <a:xfrm>
                    <a:off x="9263669" y="116510"/>
                    <a:ext cx="122111" cy="129170"/>
                  </a:xfrm>
                  <a:custGeom>
                    <a:rect b="b" l="l" r="r" t="t"/>
                    <a:pathLst>
                      <a:path extrusionOk="0" h="3206" w="3031">
                        <a:moveTo>
                          <a:pt x="1533" y="0"/>
                        </a:moveTo>
                        <a:cubicBezTo>
                          <a:pt x="1499" y="0"/>
                          <a:pt x="1464" y="3"/>
                          <a:pt x="1431" y="7"/>
                        </a:cubicBezTo>
                        <a:cubicBezTo>
                          <a:pt x="179" y="186"/>
                          <a:pt x="0" y="1169"/>
                          <a:pt x="239" y="2510"/>
                        </a:cubicBezTo>
                        <a:cubicBezTo>
                          <a:pt x="325" y="3006"/>
                          <a:pt x="666" y="3206"/>
                          <a:pt x="1075" y="3206"/>
                        </a:cubicBezTo>
                        <a:cubicBezTo>
                          <a:pt x="1795" y="3206"/>
                          <a:pt x="2728" y="2587"/>
                          <a:pt x="2861" y="1884"/>
                        </a:cubicBezTo>
                        <a:cubicBezTo>
                          <a:pt x="3031" y="808"/>
                          <a:pt x="2204" y="0"/>
                          <a:pt x="153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17" name="Google Shape;817;p20"/>
                  <p:cNvSpPr/>
                  <p:nvPr/>
                </p:nvSpPr>
                <p:spPr>
                  <a:xfrm>
                    <a:off x="8937495" y="-208053"/>
                    <a:ext cx="179763" cy="162570"/>
                  </a:xfrm>
                  <a:custGeom>
                    <a:rect b="b" l="l" r="r" t="t"/>
                    <a:pathLst>
                      <a:path extrusionOk="0" h="4035" w="4462">
                        <a:moveTo>
                          <a:pt x="2115" y="0"/>
                        </a:moveTo>
                        <a:cubicBezTo>
                          <a:pt x="1605" y="0"/>
                          <a:pt x="1084" y="161"/>
                          <a:pt x="737" y="495"/>
                        </a:cubicBezTo>
                        <a:cubicBezTo>
                          <a:pt x="1" y="1202"/>
                          <a:pt x="1201" y="4035"/>
                          <a:pt x="2498" y="4035"/>
                        </a:cubicBezTo>
                        <a:cubicBezTo>
                          <a:pt x="2566" y="4035"/>
                          <a:pt x="2635" y="4027"/>
                          <a:pt x="2703" y="4011"/>
                        </a:cubicBezTo>
                        <a:cubicBezTo>
                          <a:pt x="4074" y="3713"/>
                          <a:pt x="4461" y="2163"/>
                          <a:pt x="3597" y="703"/>
                        </a:cubicBezTo>
                        <a:cubicBezTo>
                          <a:pt x="3351" y="243"/>
                          <a:pt x="2741" y="0"/>
                          <a:pt x="2115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18" name="Google Shape;818;p20"/>
                  <p:cNvSpPr/>
                  <p:nvPr/>
                </p:nvSpPr>
                <p:spPr>
                  <a:xfrm>
                    <a:off x="8990474" y="198053"/>
                    <a:ext cx="112040" cy="93795"/>
                  </a:xfrm>
                  <a:custGeom>
                    <a:rect b="b" l="l" r="r" t="t"/>
                    <a:pathLst>
                      <a:path extrusionOk="0" h="2328" w="2781">
                        <a:moveTo>
                          <a:pt x="1169" y="1"/>
                        </a:moveTo>
                        <a:cubicBezTo>
                          <a:pt x="583" y="1"/>
                          <a:pt x="0" y="1047"/>
                          <a:pt x="435" y="1916"/>
                        </a:cubicBezTo>
                        <a:cubicBezTo>
                          <a:pt x="589" y="2200"/>
                          <a:pt x="868" y="2328"/>
                          <a:pt x="1157" y="2328"/>
                        </a:cubicBezTo>
                        <a:cubicBezTo>
                          <a:pt x="1929" y="2328"/>
                          <a:pt x="2781" y="1423"/>
                          <a:pt x="1567" y="188"/>
                        </a:cubicBezTo>
                        <a:cubicBezTo>
                          <a:pt x="1443" y="58"/>
                          <a:pt x="1306" y="1"/>
                          <a:pt x="116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19" name="Google Shape;819;p20"/>
                  <p:cNvSpPr/>
                  <p:nvPr/>
                </p:nvSpPr>
                <p:spPr>
                  <a:xfrm>
                    <a:off x="8799628" y="-25507"/>
                    <a:ext cx="134157" cy="87510"/>
                  </a:xfrm>
                  <a:custGeom>
                    <a:rect b="b" l="l" r="r" t="t"/>
                    <a:pathLst>
                      <a:path extrusionOk="0" h="2172" w="3330">
                        <a:moveTo>
                          <a:pt x="1341" y="1"/>
                        </a:moveTo>
                        <a:cubicBezTo>
                          <a:pt x="617" y="1"/>
                          <a:pt x="1" y="1337"/>
                          <a:pt x="1000" y="2012"/>
                        </a:cubicBezTo>
                        <a:cubicBezTo>
                          <a:pt x="1176" y="2123"/>
                          <a:pt x="1360" y="2172"/>
                          <a:pt x="1539" y="2172"/>
                        </a:cubicBezTo>
                        <a:cubicBezTo>
                          <a:pt x="2517" y="2172"/>
                          <a:pt x="3329" y="726"/>
                          <a:pt x="1566" y="46"/>
                        </a:cubicBezTo>
                        <a:cubicBezTo>
                          <a:pt x="1491" y="15"/>
                          <a:pt x="1415" y="1"/>
                          <a:pt x="13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820" name="Google Shape;820;p20"/>
              <p:cNvGrpSpPr/>
              <p:nvPr/>
            </p:nvGrpSpPr>
            <p:grpSpPr>
              <a:xfrm>
                <a:off x="-755112" y="3762352"/>
                <a:ext cx="4341985" cy="2100795"/>
                <a:chOff x="-1013962" y="3673802"/>
                <a:chExt cx="4341985" cy="2100795"/>
              </a:xfrm>
            </p:grpSpPr>
            <p:grpSp>
              <p:nvGrpSpPr>
                <p:cNvPr id="821" name="Google Shape;821;p20"/>
                <p:cNvGrpSpPr/>
                <p:nvPr/>
              </p:nvGrpSpPr>
              <p:grpSpPr>
                <a:xfrm>
                  <a:off x="-1013962" y="3673802"/>
                  <a:ext cx="4341985" cy="2100795"/>
                  <a:chOff x="-830187" y="4024390"/>
                  <a:chExt cx="4341985" cy="2100795"/>
                </a:xfrm>
              </p:grpSpPr>
              <p:sp>
                <p:nvSpPr>
                  <p:cNvPr id="822" name="Google Shape;822;p20"/>
                  <p:cNvSpPr/>
                  <p:nvPr/>
                </p:nvSpPr>
                <p:spPr>
                  <a:xfrm>
                    <a:off x="-830187" y="4024390"/>
                    <a:ext cx="4341985" cy="2043992"/>
                  </a:xfrm>
                  <a:custGeom>
                    <a:rect b="b" l="l" r="r" t="t"/>
                    <a:pathLst>
                      <a:path extrusionOk="0" h="50732" w="107775">
                        <a:moveTo>
                          <a:pt x="19280" y="1"/>
                        </a:moveTo>
                        <a:cubicBezTo>
                          <a:pt x="14384" y="1"/>
                          <a:pt x="9338" y="2218"/>
                          <a:pt x="8075" y="7268"/>
                        </a:cubicBezTo>
                        <a:cubicBezTo>
                          <a:pt x="7241" y="10724"/>
                          <a:pt x="7598" y="14449"/>
                          <a:pt x="6615" y="17905"/>
                        </a:cubicBezTo>
                        <a:cubicBezTo>
                          <a:pt x="5721" y="21034"/>
                          <a:pt x="3755" y="23716"/>
                          <a:pt x="2414" y="26695"/>
                        </a:cubicBezTo>
                        <a:cubicBezTo>
                          <a:pt x="596" y="30777"/>
                          <a:pt x="0" y="35426"/>
                          <a:pt x="1162" y="39716"/>
                        </a:cubicBezTo>
                        <a:cubicBezTo>
                          <a:pt x="2324" y="44007"/>
                          <a:pt x="5364" y="47821"/>
                          <a:pt x="9476" y="49519"/>
                        </a:cubicBezTo>
                        <a:cubicBezTo>
                          <a:pt x="11357" y="50293"/>
                          <a:pt x="13318" y="50601"/>
                          <a:pt x="15314" y="50601"/>
                        </a:cubicBezTo>
                        <a:cubicBezTo>
                          <a:pt x="19547" y="50601"/>
                          <a:pt x="23938" y="49216"/>
                          <a:pt x="28069" y="47940"/>
                        </a:cubicBezTo>
                        <a:cubicBezTo>
                          <a:pt x="34622" y="45928"/>
                          <a:pt x="41399" y="44206"/>
                          <a:pt x="48226" y="44206"/>
                        </a:cubicBezTo>
                        <a:cubicBezTo>
                          <a:pt x="49283" y="44206"/>
                          <a:pt x="50341" y="44247"/>
                          <a:pt x="51399" y="44335"/>
                        </a:cubicBezTo>
                        <a:cubicBezTo>
                          <a:pt x="58282" y="44901"/>
                          <a:pt x="64868" y="47434"/>
                          <a:pt x="71602" y="49132"/>
                        </a:cubicBezTo>
                        <a:cubicBezTo>
                          <a:pt x="75244" y="50055"/>
                          <a:pt x="79063" y="50731"/>
                          <a:pt x="82819" y="50731"/>
                        </a:cubicBezTo>
                        <a:cubicBezTo>
                          <a:pt x="85975" y="50731"/>
                          <a:pt x="89087" y="50254"/>
                          <a:pt x="92012" y="49043"/>
                        </a:cubicBezTo>
                        <a:cubicBezTo>
                          <a:pt x="94426" y="48059"/>
                          <a:pt x="96661" y="46570"/>
                          <a:pt x="98150" y="44424"/>
                        </a:cubicBezTo>
                        <a:cubicBezTo>
                          <a:pt x="107775" y="30581"/>
                          <a:pt x="86591" y="19064"/>
                          <a:pt x="74895" y="19064"/>
                        </a:cubicBezTo>
                        <a:cubicBezTo>
                          <a:pt x="74533" y="19064"/>
                          <a:pt x="74179" y="19075"/>
                          <a:pt x="73836" y="19097"/>
                        </a:cubicBezTo>
                        <a:cubicBezTo>
                          <a:pt x="67567" y="19499"/>
                          <a:pt x="61181" y="22039"/>
                          <a:pt x="55078" y="22039"/>
                        </a:cubicBezTo>
                        <a:cubicBezTo>
                          <a:pt x="53030" y="22039"/>
                          <a:pt x="51014" y="21753"/>
                          <a:pt x="49046" y="21004"/>
                        </a:cubicBezTo>
                        <a:cubicBezTo>
                          <a:pt x="42043" y="18352"/>
                          <a:pt x="38319" y="10933"/>
                          <a:pt x="32836" y="5868"/>
                        </a:cubicBezTo>
                        <a:cubicBezTo>
                          <a:pt x="30959" y="4110"/>
                          <a:pt x="28843" y="2709"/>
                          <a:pt x="26549" y="1636"/>
                        </a:cubicBezTo>
                        <a:cubicBezTo>
                          <a:pt x="24851" y="862"/>
                          <a:pt x="23033" y="355"/>
                          <a:pt x="21215" y="117"/>
                        </a:cubicBezTo>
                        <a:cubicBezTo>
                          <a:pt x="20579" y="40"/>
                          <a:pt x="19931" y="1"/>
                          <a:pt x="1928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23" name="Google Shape;823;p20"/>
                  <p:cNvSpPr/>
                  <p:nvPr/>
                </p:nvSpPr>
                <p:spPr>
                  <a:xfrm>
                    <a:off x="-316390" y="4171925"/>
                    <a:ext cx="3797016" cy="1953259"/>
                  </a:xfrm>
                  <a:custGeom>
                    <a:rect b="b" l="l" r="r" t="t"/>
                    <a:pathLst>
                      <a:path extrusionOk="0" fill="none" h="48480" w="94248">
                        <a:moveTo>
                          <a:pt x="15196" y="1252"/>
                        </a:moveTo>
                        <a:cubicBezTo>
                          <a:pt x="20828" y="1"/>
                          <a:pt x="26698" y="1639"/>
                          <a:pt x="30899" y="5573"/>
                        </a:cubicBezTo>
                        <a:cubicBezTo>
                          <a:pt x="36173" y="10638"/>
                          <a:pt x="38051" y="18832"/>
                          <a:pt x="44129" y="22914"/>
                        </a:cubicBezTo>
                        <a:cubicBezTo>
                          <a:pt x="48450" y="25804"/>
                          <a:pt x="54081" y="25953"/>
                          <a:pt x="59206" y="25089"/>
                        </a:cubicBezTo>
                        <a:cubicBezTo>
                          <a:pt x="64331" y="24225"/>
                          <a:pt x="69307" y="22437"/>
                          <a:pt x="74492" y="21812"/>
                        </a:cubicBezTo>
                        <a:cubicBezTo>
                          <a:pt x="79647" y="21156"/>
                          <a:pt x="85308" y="21812"/>
                          <a:pt x="89241" y="25208"/>
                        </a:cubicBezTo>
                        <a:cubicBezTo>
                          <a:pt x="91625" y="27354"/>
                          <a:pt x="93234" y="30244"/>
                          <a:pt x="93830" y="33403"/>
                        </a:cubicBezTo>
                        <a:cubicBezTo>
                          <a:pt x="94187" y="35339"/>
                          <a:pt x="94247" y="37425"/>
                          <a:pt x="93472" y="39243"/>
                        </a:cubicBezTo>
                        <a:cubicBezTo>
                          <a:pt x="92549" y="41418"/>
                          <a:pt x="90642" y="42967"/>
                          <a:pt x="88586" y="44129"/>
                        </a:cubicBezTo>
                        <a:cubicBezTo>
                          <a:pt x="81017" y="48480"/>
                          <a:pt x="71333" y="48420"/>
                          <a:pt x="63318" y="44964"/>
                        </a:cubicBezTo>
                        <a:cubicBezTo>
                          <a:pt x="59623" y="43384"/>
                          <a:pt x="56226" y="41120"/>
                          <a:pt x="52383" y="40017"/>
                        </a:cubicBezTo>
                        <a:cubicBezTo>
                          <a:pt x="39868" y="36412"/>
                          <a:pt x="26668" y="45470"/>
                          <a:pt x="13826" y="43206"/>
                        </a:cubicBezTo>
                        <a:cubicBezTo>
                          <a:pt x="11085" y="42699"/>
                          <a:pt x="8373" y="41656"/>
                          <a:pt x="6377" y="39690"/>
                        </a:cubicBezTo>
                        <a:cubicBezTo>
                          <a:pt x="4202" y="37514"/>
                          <a:pt x="3129" y="34445"/>
                          <a:pt x="2473" y="31406"/>
                        </a:cubicBezTo>
                        <a:cubicBezTo>
                          <a:pt x="0" y="19964"/>
                          <a:pt x="1490" y="4381"/>
                          <a:pt x="15196" y="1252"/>
                        </a:cubicBezTo>
                        <a:close/>
                      </a:path>
                    </a:pathLst>
                  </a:custGeom>
                  <a:noFill/>
                  <a:ln cap="flat" cmpd="sng" w="9675">
                    <a:solidFill>
                      <a:schemeClr val="accent1"/>
                    </a:solidFill>
                    <a:prstDash val="solid"/>
                    <a:miter lim="29796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grpSp>
                <p:nvGrpSpPr>
                  <p:cNvPr id="824" name="Google Shape;824;p20"/>
                  <p:cNvGrpSpPr/>
                  <p:nvPr/>
                </p:nvGrpSpPr>
                <p:grpSpPr>
                  <a:xfrm>
                    <a:off x="174564" y="4842646"/>
                    <a:ext cx="824338" cy="865398"/>
                    <a:chOff x="126952" y="4637346"/>
                    <a:chExt cx="824338" cy="865398"/>
                  </a:xfrm>
                </p:grpSpPr>
                <p:sp>
                  <p:nvSpPr>
                    <p:cNvPr id="825" name="Google Shape;825;p20"/>
                    <p:cNvSpPr/>
                    <p:nvPr/>
                  </p:nvSpPr>
                  <p:spPr>
                    <a:xfrm>
                      <a:off x="787480" y="5298317"/>
                      <a:ext cx="94716" cy="65028"/>
                    </a:xfrm>
                    <a:custGeom>
                      <a:rect b="b" l="l" r="r" t="t"/>
                      <a:pathLst>
                        <a:path extrusionOk="0" h="1614" w="2351">
                          <a:moveTo>
                            <a:pt x="1259" y="0"/>
                          </a:moveTo>
                          <a:cubicBezTo>
                            <a:pt x="928" y="0"/>
                            <a:pt x="550" y="221"/>
                            <a:pt x="233" y="825"/>
                          </a:cubicBezTo>
                          <a:cubicBezTo>
                            <a:pt x="1" y="1270"/>
                            <a:pt x="471" y="1614"/>
                            <a:pt x="1025" y="1614"/>
                          </a:cubicBezTo>
                          <a:cubicBezTo>
                            <a:pt x="1325" y="1614"/>
                            <a:pt x="1650" y="1513"/>
                            <a:pt x="1901" y="1272"/>
                          </a:cubicBezTo>
                          <a:cubicBezTo>
                            <a:pt x="2351" y="803"/>
                            <a:pt x="1890" y="0"/>
                            <a:pt x="1259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26" name="Google Shape;826;p20"/>
                    <p:cNvSpPr/>
                    <p:nvPr/>
                  </p:nvSpPr>
                  <p:spPr>
                    <a:xfrm>
                      <a:off x="857984" y="5042204"/>
                      <a:ext cx="93306" cy="87671"/>
                    </a:xfrm>
                    <a:custGeom>
                      <a:rect b="b" l="l" r="r" t="t"/>
                      <a:pathLst>
                        <a:path extrusionOk="0" h="2176" w="2316">
                          <a:moveTo>
                            <a:pt x="1092" y="1"/>
                          </a:moveTo>
                          <a:cubicBezTo>
                            <a:pt x="596" y="1"/>
                            <a:pt x="99" y="387"/>
                            <a:pt x="32" y="1402"/>
                          </a:cubicBezTo>
                          <a:cubicBezTo>
                            <a:pt x="0" y="1860"/>
                            <a:pt x="488" y="2176"/>
                            <a:pt x="1007" y="2176"/>
                          </a:cubicBezTo>
                          <a:cubicBezTo>
                            <a:pt x="1466" y="2176"/>
                            <a:pt x="1950" y="1928"/>
                            <a:pt x="2118" y="1312"/>
                          </a:cubicBezTo>
                          <a:cubicBezTo>
                            <a:pt x="2315" y="588"/>
                            <a:pt x="1704" y="1"/>
                            <a:pt x="1092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27" name="Google Shape;827;p20"/>
                    <p:cNvSpPr/>
                    <p:nvPr/>
                  </p:nvSpPr>
                  <p:spPr>
                    <a:xfrm>
                      <a:off x="403088" y="5404356"/>
                      <a:ext cx="149346" cy="98388"/>
                    </a:xfrm>
                    <a:custGeom>
                      <a:rect b="b" l="l" r="r" t="t"/>
                      <a:pathLst>
                        <a:path extrusionOk="0" h="2442" w="3707">
                          <a:moveTo>
                            <a:pt x="1594" y="1"/>
                          </a:moveTo>
                          <a:cubicBezTo>
                            <a:pt x="1549" y="1"/>
                            <a:pt x="1504" y="4"/>
                            <a:pt x="1460" y="11"/>
                          </a:cubicBezTo>
                          <a:cubicBezTo>
                            <a:pt x="477" y="160"/>
                            <a:pt x="0" y="1143"/>
                            <a:pt x="268" y="1709"/>
                          </a:cubicBezTo>
                          <a:cubicBezTo>
                            <a:pt x="521" y="2230"/>
                            <a:pt x="890" y="2441"/>
                            <a:pt x="1336" y="2441"/>
                          </a:cubicBezTo>
                          <a:cubicBezTo>
                            <a:pt x="1733" y="2441"/>
                            <a:pt x="2191" y="2274"/>
                            <a:pt x="2682" y="2007"/>
                          </a:cubicBezTo>
                          <a:cubicBezTo>
                            <a:pt x="3707" y="1466"/>
                            <a:pt x="2556" y="1"/>
                            <a:pt x="1594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28" name="Google Shape;828;p20"/>
                    <p:cNvSpPr/>
                    <p:nvPr/>
                  </p:nvSpPr>
                  <p:spPr>
                    <a:xfrm>
                      <a:off x="126952" y="5265602"/>
                      <a:ext cx="176540" cy="128847"/>
                    </a:xfrm>
                    <a:custGeom>
                      <a:rect b="b" l="l" r="r" t="t"/>
                      <a:pathLst>
                        <a:path extrusionOk="0" h="3198" w="4382">
                          <a:moveTo>
                            <a:pt x="2558" y="0"/>
                          </a:moveTo>
                          <a:cubicBezTo>
                            <a:pt x="1385" y="0"/>
                            <a:pt x="0" y="1673"/>
                            <a:pt x="329" y="2531"/>
                          </a:cubicBezTo>
                          <a:cubicBezTo>
                            <a:pt x="510" y="3028"/>
                            <a:pt x="888" y="3198"/>
                            <a:pt x="1296" y="3198"/>
                          </a:cubicBezTo>
                          <a:cubicBezTo>
                            <a:pt x="1694" y="3198"/>
                            <a:pt x="2120" y="3036"/>
                            <a:pt x="2415" y="2859"/>
                          </a:cubicBezTo>
                          <a:cubicBezTo>
                            <a:pt x="3130" y="2442"/>
                            <a:pt x="4381" y="1012"/>
                            <a:pt x="3159" y="177"/>
                          </a:cubicBezTo>
                          <a:cubicBezTo>
                            <a:pt x="2973" y="55"/>
                            <a:pt x="2769" y="0"/>
                            <a:pt x="255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29" name="Google Shape;829;p20"/>
                    <p:cNvSpPr/>
                    <p:nvPr/>
                  </p:nvSpPr>
                  <p:spPr>
                    <a:xfrm>
                      <a:off x="530319" y="4637346"/>
                      <a:ext cx="173357" cy="114383"/>
                    </a:xfrm>
                    <a:custGeom>
                      <a:rect b="b" l="l" r="r" t="t"/>
                      <a:pathLst>
                        <a:path extrusionOk="0" h="2839" w="4303">
                          <a:moveTo>
                            <a:pt x="1802" y="0"/>
                          </a:moveTo>
                          <a:cubicBezTo>
                            <a:pt x="1757" y="0"/>
                            <a:pt x="1713" y="3"/>
                            <a:pt x="1669" y="9"/>
                          </a:cubicBezTo>
                          <a:cubicBezTo>
                            <a:pt x="537" y="188"/>
                            <a:pt x="1" y="1320"/>
                            <a:pt x="299" y="1975"/>
                          </a:cubicBezTo>
                          <a:cubicBezTo>
                            <a:pt x="598" y="2590"/>
                            <a:pt x="1023" y="2838"/>
                            <a:pt x="1537" y="2838"/>
                          </a:cubicBezTo>
                          <a:cubicBezTo>
                            <a:pt x="1995" y="2838"/>
                            <a:pt x="2524" y="2642"/>
                            <a:pt x="3100" y="2333"/>
                          </a:cubicBezTo>
                          <a:cubicBezTo>
                            <a:pt x="4303" y="1731"/>
                            <a:pt x="2917" y="0"/>
                            <a:pt x="1802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30" name="Google Shape;830;p20"/>
                    <p:cNvSpPr/>
                    <p:nvPr/>
                  </p:nvSpPr>
                  <p:spPr>
                    <a:xfrm>
                      <a:off x="304623" y="4999941"/>
                      <a:ext cx="192776" cy="157212"/>
                    </a:xfrm>
                    <a:custGeom>
                      <a:rect b="b" l="l" r="r" t="t"/>
                      <a:pathLst>
                        <a:path extrusionOk="0" h="3902" w="4785">
                          <a:moveTo>
                            <a:pt x="2645" y="1"/>
                          </a:moveTo>
                          <a:cubicBezTo>
                            <a:pt x="1976" y="1"/>
                            <a:pt x="1239" y="345"/>
                            <a:pt x="627" y="1020"/>
                          </a:cubicBezTo>
                          <a:cubicBezTo>
                            <a:pt x="1" y="1706"/>
                            <a:pt x="388" y="3315"/>
                            <a:pt x="1342" y="3821"/>
                          </a:cubicBezTo>
                          <a:cubicBezTo>
                            <a:pt x="1439" y="3876"/>
                            <a:pt x="1553" y="3901"/>
                            <a:pt x="1678" y="3901"/>
                          </a:cubicBezTo>
                          <a:cubicBezTo>
                            <a:pt x="2783" y="3901"/>
                            <a:pt x="4785" y="1939"/>
                            <a:pt x="4143" y="842"/>
                          </a:cubicBezTo>
                          <a:cubicBezTo>
                            <a:pt x="3790" y="278"/>
                            <a:pt x="3245" y="1"/>
                            <a:pt x="2645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31" name="Google Shape;831;p20"/>
                    <p:cNvSpPr/>
                    <p:nvPr/>
                  </p:nvSpPr>
                  <p:spPr>
                    <a:xfrm>
                      <a:off x="701142" y="4908003"/>
                      <a:ext cx="114940" cy="79653"/>
                    </a:xfrm>
                    <a:custGeom>
                      <a:rect b="b" l="l" r="r" t="t"/>
                      <a:pathLst>
                        <a:path extrusionOk="0" h="1977" w="2853">
                          <a:moveTo>
                            <a:pt x="1541" y="1"/>
                          </a:moveTo>
                          <a:cubicBezTo>
                            <a:pt x="1140" y="1"/>
                            <a:pt x="679" y="270"/>
                            <a:pt x="290" y="1008"/>
                          </a:cubicBezTo>
                          <a:cubicBezTo>
                            <a:pt x="0" y="1548"/>
                            <a:pt x="573" y="1976"/>
                            <a:pt x="1239" y="1976"/>
                          </a:cubicBezTo>
                          <a:cubicBezTo>
                            <a:pt x="1602" y="1976"/>
                            <a:pt x="1992" y="1849"/>
                            <a:pt x="2286" y="1544"/>
                          </a:cubicBezTo>
                          <a:cubicBezTo>
                            <a:pt x="2853" y="978"/>
                            <a:pt x="2305" y="1"/>
                            <a:pt x="154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32" name="Google Shape;832;p20"/>
                    <p:cNvSpPr/>
                    <p:nvPr/>
                  </p:nvSpPr>
                  <p:spPr>
                    <a:xfrm>
                      <a:off x="549456" y="5148363"/>
                      <a:ext cx="93346" cy="87752"/>
                    </a:xfrm>
                    <a:custGeom>
                      <a:rect b="b" l="l" r="r" t="t"/>
                      <a:pathLst>
                        <a:path extrusionOk="0" h="2178" w="2317">
                          <a:moveTo>
                            <a:pt x="1068" y="0"/>
                          </a:moveTo>
                          <a:cubicBezTo>
                            <a:pt x="573" y="0"/>
                            <a:pt x="85" y="383"/>
                            <a:pt x="32" y="1389"/>
                          </a:cubicBezTo>
                          <a:cubicBezTo>
                            <a:pt x="1" y="1863"/>
                            <a:pt x="489" y="2178"/>
                            <a:pt x="1007" y="2178"/>
                          </a:cubicBezTo>
                          <a:cubicBezTo>
                            <a:pt x="1467" y="2178"/>
                            <a:pt x="1950" y="1931"/>
                            <a:pt x="2118" y="1329"/>
                          </a:cubicBezTo>
                          <a:cubicBezTo>
                            <a:pt x="2317" y="600"/>
                            <a:pt x="1687" y="0"/>
                            <a:pt x="106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833" name="Google Shape;833;p20"/>
                <p:cNvGrpSpPr/>
                <p:nvPr/>
              </p:nvGrpSpPr>
              <p:grpSpPr>
                <a:xfrm rot="-5189473">
                  <a:off x="2083919" y="4411860"/>
                  <a:ext cx="70211" cy="266572"/>
                  <a:chOff x="5735123" y="3863031"/>
                  <a:chExt cx="70213" cy="266579"/>
                </a:xfrm>
              </p:grpSpPr>
              <p:sp>
                <p:nvSpPr>
                  <p:cNvPr id="834" name="Google Shape;834;p20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rect b="b" l="l" r="r" t="t"/>
                    <a:pathLst>
                      <a:path extrusionOk="0" h="6480" w="2355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35" name="Google Shape;835;p20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rect b="b" l="l" r="r" t="t"/>
                    <a:pathLst>
                      <a:path extrusionOk="0" h="2326" w="1878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836" name="Google Shape;836;p20"/>
              <p:cNvSpPr/>
              <p:nvPr/>
            </p:nvSpPr>
            <p:spPr>
              <a:xfrm flipH="1" rot="10800000">
                <a:off x="588128" y="2743140"/>
                <a:ext cx="252885" cy="205750"/>
              </a:xfrm>
              <a:custGeom>
                <a:rect b="b" l="l" r="r" t="t"/>
                <a:pathLst>
                  <a:path extrusionOk="0" h="6181" w="7597">
                    <a:moveTo>
                      <a:pt x="3559" y="0"/>
                    </a:moveTo>
                    <a:cubicBezTo>
                      <a:pt x="3292" y="0"/>
                      <a:pt x="3026" y="34"/>
                      <a:pt x="2769" y="101"/>
                    </a:cubicBezTo>
                    <a:cubicBezTo>
                      <a:pt x="2442" y="160"/>
                      <a:pt x="2144" y="279"/>
                      <a:pt x="1846" y="428"/>
                    </a:cubicBezTo>
                    <a:cubicBezTo>
                      <a:pt x="952" y="905"/>
                      <a:pt x="326" y="1769"/>
                      <a:pt x="147" y="2782"/>
                    </a:cubicBezTo>
                    <a:cubicBezTo>
                      <a:pt x="1" y="4337"/>
                      <a:pt x="1182" y="6181"/>
                      <a:pt x="2868" y="6181"/>
                    </a:cubicBezTo>
                    <a:cubicBezTo>
                      <a:pt x="2895" y="6181"/>
                      <a:pt x="2921" y="6180"/>
                      <a:pt x="2948" y="6179"/>
                    </a:cubicBezTo>
                    <a:cubicBezTo>
                      <a:pt x="4796" y="6090"/>
                      <a:pt x="7597" y="4153"/>
                      <a:pt x="6524" y="2067"/>
                    </a:cubicBezTo>
                    <a:cubicBezTo>
                      <a:pt x="6166" y="1322"/>
                      <a:pt x="5600" y="697"/>
                      <a:pt x="4885" y="279"/>
                    </a:cubicBezTo>
                    <a:cubicBezTo>
                      <a:pt x="4457" y="93"/>
                      <a:pt x="4005" y="0"/>
                      <a:pt x="35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7" name="Google Shape;837;p20"/>
              <p:cNvSpPr/>
              <p:nvPr/>
            </p:nvSpPr>
            <p:spPr>
              <a:xfrm flipH="1" rot="10800000">
                <a:off x="8553180" y="2477216"/>
                <a:ext cx="113943" cy="94537"/>
              </a:xfrm>
              <a:custGeom>
                <a:rect b="b" l="l" r="r" t="t"/>
                <a:pathLst>
                  <a:path extrusionOk="0" h="2840" w="3423">
                    <a:moveTo>
                      <a:pt x="1669" y="0"/>
                    </a:moveTo>
                    <a:cubicBezTo>
                      <a:pt x="1587" y="0"/>
                      <a:pt x="1505" y="8"/>
                      <a:pt x="1430" y="22"/>
                    </a:cubicBezTo>
                    <a:cubicBezTo>
                      <a:pt x="954" y="112"/>
                      <a:pt x="566" y="380"/>
                      <a:pt x="328" y="797"/>
                    </a:cubicBezTo>
                    <a:cubicBezTo>
                      <a:pt x="0" y="1482"/>
                      <a:pt x="268" y="2525"/>
                      <a:pt x="1043" y="2764"/>
                    </a:cubicBezTo>
                    <a:cubicBezTo>
                      <a:pt x="1201" y="2815"/>
                      <a:pt x="1386" y="2840"/>
                      <a:pt x="1581" y="2840"/>
                    </a:cubicBezTo>
                    <a:cubicBezTo>
                      <a:pt x="2413" y="2840"/>
                      <a:pt x="3423" y="2381"/>
                      <a:pt x="3278" y="1512"/>
                    </a:cubicBezTo>
                    <a:cubicBezTo>
                      <a:pt x="3218" y="1095"/>
                      <a:pt x="3069" y="738"/>
                      <a:pt x="2801" y="440"/>
                    </a:cubicBezTo>
                    <a:cubicBezTo>
                      <a:pt x="2563" y="201"/>
                      <a:pt x="2235" y="52"/>
                      <a:pt x="1907" y="22"/>
                    </a:cubicBezTo>
                    <a:cubicBezTo>
                      <a:pt x="1833" y="8"/>
                      <a:pt x="1751" y="0"/>
                      <a:pt x="16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838" name="Google Shape;838;p20"/>
            <p:cNvSpPr/>
            <p:nvPr/>
          </p:nvSpPr>
          <p:spPr>
            <a:xfrm rot="-126492">
              <a:off x="-225113" y="301686"/>
              <a:ext cx="1508325" cy="1268332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20"/>
            <p:cNvSpPr/>
            <p:nvPr/>
          </p:nvSpPr>
          <p:spPr>
            <a:xfrm flipH="1" rot="10800000">
              <a:off x="1759455" y="420903"/>
              <a:ext cx="113943" cy="94536"/>
            </a:xfrm>
            <a:custGeom>
              <a:rect b="b" l="l" r="r" t="t"/>
              <a:pathLst>
                <a:path extrusionOk="0" h="2840" w="3423">
                  <a:moveTo>
                    <a:pt x="1669" y="0"/>
                  </a:moveTo>
                  <a:cubicBezTo>
                    <a:pt x="1587" y="0"/>
                    <a:pt x="1505" y="8"/>
                    <a:pt x="1430" y="22"/>
                  </a:cubicBezTo>
                  <a:cubicBezTo>
                    <a:pt x="954" y="112"/>
                    <a:pt x="566" y="380"/>
                    <a:pt x="328" y="797"/>
                  </a:cubicBezTo>
                  <a:cubicBezTo>
                    <a:pt x="0" y="1482"/>
                    <a:pt x="268" y="2525"/>
                    <a:pt x="1043" y="2764"/>
                  </a:cubicBezTo>
                  <a:cubicBezTo>
                    <a:pt x="1201" y="2815"/>
                    <a:pt x="1386" y="2840"/>
                    <a:pt x="1581" y="2840"/>
                  </a:cubicBezTo>
                  <a:cubicBezTo>
                    <a:pt x="2413" y="2840"/>
                    <a:pt x="3423" y="2381"/>
                    <a:pt x="3278" y="1512"/>
                  </a:cubicBezTo>
                  <a:cubicBezTo>
                    <a:pt x="3218" y="1095"/>
                    <a:pt x="3069" y="738"/>
                    <a:pt x="2801" y="440"/>
                  </a:cubicBezTo>
                  <a:cubicBezTo>
                    <a:pt x="2563" y="201"/>
                    <a:pt x="2235" y="52"/>
                    <a:pt x="1907" y="22"/>
                  </a:cubicBezTo>
                  <a:cubicBezTo>
                    <a:pt x="1833" y="8"/>
                    <a:pt x="1751" y="0"/>
                    <a:pt x="16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20"/>
            <p:cNvSpPr/>
            <p:nvPr/>
          </p:nvSpPr>
          <p:spPr>
            <a:xfrm flipH="1" rot="10800000">
              <a:off x="5815798" y="4743994"/>
              <a:ext cx="103225" cy="85382"/>
            </a:xfrm>
            <a:custGeom>
              <a:rect b="b" l="l" r="r" t="t"/>
              <a:pathLst>
                <a:path extrusionOk="0" h="2565" w="3101">
                  <a:moveTo>
                    <a:pt x="1531" y="1"/>
                  </a:moveTo>
                  <a:cubicBezTo>
                    <a:pt x="1460" y="1"/>
                    <a:pt x="1386" y="8"/>
                    <a:pt x="1311" y="23"/>
                  </a:cubicBezTo>
                  <a:cubicBezTo>
                    <a:pt x="894" y="83"/>
                    <a:pt x="507" y="351"/>
                    <a:pt x="298" y="738"/>
                  </a:cubicBezTo>
                  <a:cubicBezTo>
                    <a:pt x="0" y="1334"/>
                    <a:pt x="239" y="2287"/>
                    <a:pt x="954" y="2496"/>
                  </a:cubicBezTo>
                  <a:cubicBezTo>
                    <a:pt x="1096" y="2542"/>
                    <a:pt x="1264" y="2564"/>
                    <a:pt x="1441" y="2564"/>
                  </a:cubicBezTo>
                  <a:cubicBezTo>
                    <a:pt x="2188" y="2564"/>
                    <a:pt x="3100" y="2159"/>
                    <a:pt x="2980" y="1364"/>
                  </a:cubicBezTo>
                  <a:cubicBezTo>
                    <a:pt x="2950" y="1006"/>
                    <a:pt x="2801" y="649"/>
                    <a:pt x="2563" y="381"/>
                  </a:cubicBezTo>
                  <a:cubicBezTo>
                    <a:pt x="2324" y="172"/>
                    <a:pt x="2056" y="53"/>
                    <a:pt x="1728" y="23"/>
                  </a:cubicBezTo>
                  <a:cubicBezTo>
                    <a:pt x="1669" y="8"/>
                    <a:pt x="1602" y="1"/>
                    <a:pt x="1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41" name="Google Shape;841;p20"/>
          <p:cNvGrpSpPr/>
          <p:nvPr/>
        </p:nvGrpSpPr>
        <p:grpSpPr>
          <a:xfrm rot="2996445">
            <a:off x="2642858" y="-292541"/>
            <a:ext cx="740371" cy="757532"/>
            <a:chOff x="4391775" y="4244400"/>
            <a:chExt cx="715125" cy="731700"/>
          </a:xfrm>
        </p:grpSpPr>
        <p:sp>
          <p:nvSpPr>
            <p:cNvPr id="842" name="Google Shape;842;p20"/>
            <p:cNvSpPr/>
            <p:nvPr/>
          </p:nvSpPr>
          <p:spPr>
            <a:xfrm>
              <a:off x="4391775" y="4244400"/>
              <a:ext cx="715125" cy="731700"/>
            </a:xfrm>
            <a:custGeom>
              <a:rect b="b" l="l" r="r" t="t"/>
              <a:pathLst>
                <a:path extrusionOk="0" h="29268" w="28605">
                  <a:moveTo>
                    <a:pt x="15770" y="550"/>
                  </a:moveTo>
                  <a:cubicBezTo>
                    <a:pt x="16901" y="550"/>
                    <a:pt x="18030" y="688"/>
                    <a:pt x="19130" y="988"/>
                  </a:cubicBezTo>
                  <a:cubicBezTo>
                    <a:pt x="27056" y="3134"/>
                    <a:pt x="28605" y="12907"/>
                    <a:pt x="26758" y="19820"/>
                  </a:cubicBezTo>
                  <a:cubicBezTo>
                    <a:pt x="26311" y="21548"/>
                    <a:pt x="25625" y="23217"/>
                    <a:pt x="24731" y="24766"/>
                  </a:cubicBezTo>
                  <a:cubicBezTo>
                    <a:pt x="24106" y="25809"/>
                    <a:pt x="23331" y="26912"/>
                    <a:pt x="22288" y="27597"/>
                  </a:cubicBezTo>
                  <a:cubicBezTo>
                    <a:pt x="21692" y="27954"/>
                    <a:pt x="21007" y="28163"/>
                    <a:pt x="20292" y="28252"/>
                  </a:cubicBezTo>
                  <a:cubicBezTo>
                    <a:pt x="19308" y="28431"/>
                    <a:pt x="18355" y="28550"/>
                    <a:pt x="17372" y="28640"/>
                  </a:cubicBezTo>
                  <a:cubicBezTo>
                    <a:pt x="16627" y="28703"/>
                    <a:pt x="15862" y="28738"/>
                    <a:pt x="15089" y="28738"/>
                  </a:cubicBezTo>
                  <a:cubicBezTo>
                    <a:pt x="10415" y="28738"/>
                    <a:pt x="5434" y="27452"/>
                    <a:pt x="2801" y="23336"/>
                  </a:cubicBezTo>
                  <a:cubicBezTo>
                    <a:pt x="2364" y="22665"/>
                    <a:pt x="2012" y="21966"/>
                    <a:pt x="1746" y="21239"/>
                  </a:cubicBezTo>
                  <a:lnTo>
                    <a:pt x="1746" y="21239"/>
                  </a:lnTo>
                  <a:cubicBezTo>
                    <a:pt x="1307" y="19763"/>
                    <a:pt x="1072" y="18286"/>
                    <a:pt x="983" y="16751"/>
                  </a:cubicBezTo>
                  <a:cubicBezTo>
                    <a:pt x="745" y="13682"/>
                    <a:pt x="1103" y="10464"/>
                    <a:pt x="2622" y="7752"/>
                  </a:cubicBezTo>
                  <a:cubicBezTo>
                    <a:pt x="4231" y="4832"/>
                    <a:pt x="7151" y="2806"/>
                    <a:pt x="10191" y="1614"/>
                  </a:cubicBezTo>
                  <a:cubicBezTo>
                    <a:pt x="11966" y="942"/>
                    <a:pt x="13870" y="550"/>
                    <a:pt x="15770" y="550"/>
                  </a:cubicBezTo>
                  <a:close/>
                  <a:moveTo>
                    <a:pt x="15687" y="0"/>
                  </a:moveTo>
                  <a:cubicBezTo>
                    <a:pt x="14592" y="0"/>
                    <a:pt x="13493" y="128"/>
                    <a:pt x="12425" y="363"/>
                  </a:cubicBezTo>
                  <a:cubicBezTo>
                    <a:pt x="9267" y="1078"/>
                    <a:pt x="6049" y="2746"/>
                    <a:pt x="3874" y="5190"/>
                  </a:cubicBezTo>
                  <a:cubicBezTo>
                    <a:pt x="119" y="9391"/>
                    <a:pt x="0" y="15827"/>
                    <a:pt x="1401" y="20982"/>
                  </a:cubicBezTo>
                  <a:cubicBezTo>
                    <a:pt x="1430" y="21101"/>
                    <a:pt x="1460" y="21220"/>
                    <a:pt x="1490" y="21340"/>
                  </a:cubicBezTo>
                  <a:cubicBezTo>
                    <a:pt x="1505" y="21394"/>
                    <a:pt x="1525" y="21439"/>
                    <a:pt x="1548" y="21472"/>
                  </a:cubicBezTo>
                  <a:lnTo>
                    <a:pt x="1548" y="21472"/>
                  </a:lnTo>
                  <a:cubicBezTo>
                    <a:pt x="2629" y="24299"/>
                    <a:pt x="4762" y="26594"/>
                    <a:pt x="7509" y="27805"/>
                  </a:cubicBezTo>
                  <a:cubicBezTo>
                    <a:pt x="9968" y="28920"/>
                    <a:pt x="12700" y="29267"/>
                    <a:pt x="15365" y="29267"/>
                  </a:cubicBezTo>
                  <a:cubicBezTo>
                    <a:pt x="15478" y="29267"/>
                    <a:pt x="15591" y="29267"/>
                    <a:pt x="15703" y="29265"/>
                  </a:cubicBezTo>
                  <a:cubicBezTo>
                    <a:pt x="17699" y="29265"/>
                    <a:pt x="19696" y="28997"/>
                    <a:pt x="21603" y="28521"/>
                  </a:cubicBezTo>
                  <a:cubicBezTo>
                    <a:pt x="22586" y="28252"/>
                    <a:pt x="23361" y="27478"/>
                    <a:pt x="23957" y="26703"/>
                  </a:cubicBezTo>
                  <a:cubicBezTo>
                    <a:pt x="24970" y="25392"/>
                    <a:pt x="25774" y="23932"/>
                    <a:pt x="26340" y="22353"/>
                  </a:cubicBezTo>
                  <a:cubicBezTo>
                    <a:pt x="27920" y="18270"/>
                    <a:pt x="28218" y="13771"/>
                    <a:pt x="27145" y="9510"/>
                  </a:cubicBezTo>
                  <a:cubicBezTo>
                    <a:pt x="26281" y="6143"/>
                    <a:pt x="24463" y="3015"/>
                    <a:pt x="21335" y="1346"/>
                  </a:cubicBezTo>
                  <a:cubicBezTo>
                    <a:pt x="19595" y="409"/>
                    <a:pt x="17647" y="0"/>
                    <a:pt x="156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20"/>
            <p:cNvSpPr/>
            <p:nvPr/>
          </p:nvSpPr>
          <p:spPr>
            <a:xfrm>
              <a:off x="4434225" y="4314550"/>
              <a:ext cx="592225" cy="558725"/>
            </a:xfrm>
            <a:custGeom>
              <a:rect b="b" l="l" r="r" t="t"/>
              <a:pathLst>
                <a:path extrusionOk="0" h="22349" w="23689">
                  <a:moveTo>
                    <a:pt x="12524" y="547"/>
                  </a:moveTo>
                  <a:cubicBezTo>
                    <a:pt x="12794" y="547"/>
                    <a:pt x="13064" y="585"/>
                    <a:pt x="13320" y="656"/>
                  </a:cubicBezTo>
                  <a:cubicBezTo>
                    <a:pt x="13916" y="864"/>
                    <a:pt x="14512" y="1073"/>
                    <a:pt x="15108" y="1341"/>
                  </a:cubicBezTo>
                  <a:cubicBezTo>
                    <a:pt x="18773" y="2980"/>
                    <a:pt x="22914" y="6019"/>
                    <a:pt x="23093" y="10429"/>
                  </a:cubicBezTo>
                  <a:cubicBezTo>
                    <a:pt x="23122" y="11027"/>
                    <a:pt x="23068" y="11653"/>
                    <a:pt x="22959" y="12253"/>
                  </a:cubicBezTo>
                  <a:lnTo>
                    <a:pt x="22959" y="12253"/>
                  </a:lnTo>
                  <a:cubicBezTo>
                    <a:pt x="22942" y="12268"/>
                    <a:pt x="22927" y="12294"/>
                    <a:pt x="22914" y="12336"/>
                  </a:cubicBezTo>
                  <a:cubicBezTo>
                    <a:pt x="22646" y="13349"/>
                    <a:pt x="22259" y="14302"/>
                    <a:pt x="21782" y="15226"/>
                  </a:cubicBezTo>
                  <a:cubicBezTo>
                    <a:pt x="20888" y="17193"/>
                    <a:pt x="19517" y="18861"/>
                    <a:pt x="17789" y="20172"/>
                  </a:cubicBezTo>
                  <a:cubicBezTo>
                    <a:pt x="16182" y="21320"/>
                    <a:pt x="14240" y="21778"/>
                    <a:pt x="12274" y="21778"/>
                  </a:cubicBezTo>
                  <a:cubicBezTo>
                    <a:pt x="11688" y="21778"/>
                    <a:pt x="11100" y="21737"/>
                    <a:pt x="10519" y="21662"/>
                  </a:cubicBezTo>
                  <a:cubicBezTo>
                    <a:pt x="8016" y="21305"/>
                    <a:pt x="5602" y="20262"/>
                    <a:pt x="3934" y="18385"/>
                  </a:cubicBezTo>
                  <a:cubicBezTo>
                    <a:pt x="1" y="14004"/>
                    <a:pt x="2861" y="7449"/>
                    <a:pt x="6526" y="3874"/>
                  </a:cubicBezTo>
                  <a:cubicBezTo>
                    <a:pt x="7956" y="2503"/>
                    <a:pt x="9714" y="1192"/>
                    <a:pt x="11651" y="685"/>
                  </a:cubicBezTo>
                  <a:cubicBezTo>
                    <a:pt x="11931" y="592"/>
                    <a:pt x="12228" y="547"/>
                    <a:pt x="12524" y="547"/>
                  </a:cubicBezTo>
                  <a:close/>
                  <a:moveTo>
                    <a:pt x="12634" y="0"/>
                  </a:moveTo>
                  <a:cubicBezTo>
                    <a:pt x="11889" y="0"/>
                    <a:pt x="11145" y="179"/>
                    <a:pt x="10459" y="536"/>
                  </a:cubicBezTo>
                  <a:cubicBezTo>
                    <a:pt x="9506" y="954"/>
                    <a:pt x="8612" y="1490"/>
                    <a:pt x="7778" y="2145"/>
                  </a:cubicBezTo>
                  <a:cubicBezTo>
                    <a:pt x="5573" y="3814"/>
                    <a:pt x="3844" y="6019"/>
                    <a:pt x="2772" y="8552"/>
                  </a:cubicBezTo>
                  <a:cubicBezTo>
                    <a:pt x="1699" y="11144"/>
                    <a:pt x="1282" y="14124"/>
                    <a:pt x="2474" y="16776"/>
                  </a:cubicBezTo>
                  <a:cubicBezTo>
                    <a:pt x="3546" y="19070"/>
                    <a:pt x="5662" y="20709"/>
                    <a:pt x="8016" y="21543"/>
                  </a:cubicBezTo>
                  <a:cubicBezTo>
                    <a:pt x="9374" y="22056"/>
                    <a:pt x="10907" y="22349"/>
                    <a:pt x="12430" y="22349"/>
                  </a:cubicBezTo>
                  <a:cubicBezTo>
                    <a:pt x="13648" y="22349"/>
                    <a:pt x="14860" y="22162"/>
                    <a:pt x="15972" y="21752"/>
                  </a:cubicBezTo>
                  <a:cubicBezTo>
                    <a:pt x="19696" y="20381"/>
                    <a:pt x="22080" y="16567"/>
                    <a:pt x="23153" y="12932"/>
                  </a:cubicBezTo>
                  <a:cubicBezTo>
                    <a:pt x="23182" y="12842"/>
                    <a:pt x="23212" y="12753"/>
                    <a:pt x="23212" y="12664"/>
                  </a:cubicBezTo>
                  <a:cubicBezTo>
                    <a:pt x="23689" y="10280"/>
                    <a:pt x="23123" y="7807"/>
                    <a:pt x="21693" y="5840"/>
                  </a:cubicBezTo>
                  <a:cubicBezTo>
                    <a:pt x="20352" y="4082"/>
                    <a:pt x="18624" y="2622"/>
                    <a:pt x="16627" y="1609"/>
                  </a:cubicBezTo>
                  <a:cubicBezTo>
                    <a:pt x="15852" y="1162"/>
                    <a:pt x="15048" y="805"/>
                    <a:pt x="14214" y="477"/>
                  </a:cubicBezTo>
                  <a:cubicBezTo>
                    <a:pt x="13737" y="238"/>
                    <a:pt x="13201" y="89"/>
                    <a:pt x="12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20"/>
            <p:cNvSpPr/>
            <p:nvPr/>
          </p:nvSpPr>
          <p:spPr>
            <a:xfrm>
              <a:off x="4566075" y="4418825"/>
              <a:ext cx="377700" cy="387475"/>
            </a:xfrm>
            <a:custGeom>
              <a:rect b="b" l="l" r="r" t="t"/>
              <a:pathLst>
                <a:path extrusionOk="0" h="15499" w="15108">
                  <a:moveTo>
                    <a:pt x="7661" y="581"/>
                  </a:moveTo>
                  <a:cubicBezTo>
                    <a:pt x="9320" y="581"/>
                    <a:pt x="10910" y="1118"/>
                    <a:pt x="12128" y="2533"/>
                  </a:cubicBezTo>
                  <a:cubicBezTo>
                    <a:pt x="12575" y="3219"/>
                    <a:pt x="12992" y="3934"/>
                    <a:pt x="13290" y="4708"/>
                  </a:cubicBezTo>
                  <a:cubicBezTo>
                    <a:pt x="13945" y="6258"/>
                    <a:pt x="14273" y="8016"/>
                    <a:pt x="13767" y="9655"/>
                  </a:cubicBezTo>
                  <a:cubicBezTo>
                    <a:pt x="12900" y="12505"/>
                    <a:pt x="9807" y="14962"/>
                    <a:pt x="6796" y="14962"/>
                  </a:cubicBezTo>
                  <a:cubicBezTo>
                    <a:pt x="6596" y="14962"/>
                    <a:pt x="6397" y="14951"/>
                    <a:pt x="6198" y="14929"/>
                  </a:cubicBezTo>
                  <a:cubicBezTo>
                    <a:pt x="2414" y="14512"/>
                    <a:pt x="448" y="10251"/>
                    <a:pt x="328" y="6884"/>
                  </a:cubicBezTo>
                  <a:cubicBezTo>
                    <a:pt x="269" y="5662"/>
                    <a:pt x="388" y="4262"/>
                    <a:pt x="984" y="3189"/>
                  </a:cubicBezTo>
                  <a:cubicBezTo>
                    <a:pt x="1371" y="2474"/>
                    <a:pt x="2265" y="2116"/>
                    <a:pt x="2980" y="1759"/>
                  </a:cubicBezTo>
                  <a:cubicBezTo>
                    <a:pt x="4423" y="1073"/>
                    <a:pt x="6073" y="581"/>
                    <a:pt x="7661" y="581"/>
                  </a:cubicBezTo>
                  <a:close/>
                  <a:moveTo>
                    <a:pt x="7748" y="1"/>
                  </a:moveTo>
                  <a:cubicBezTo>
                    <a:pt x="6198" y="30"/>
                    <a:pt x="4708" y="358"/>
                    <a:pt x="3338" y="1014"/>
                  </a:cubicBezTo>
                  <a:cubicBezTo>
                    <a:pt x="2802" y="1222"/>
                    <a:pt x="2295" y="1490"/>
                    <a:pt x="1788" y="1788"/>
                  </a:cubicBezTo>
                  <a:cubicBezTo>
                    <a:pt x="1461" y="1937"/>
                    <a:pt x="1163" y="2176"/>
                    <a:pt x="924" y="2474"/>
                  </a:cubicBezTo>
                  <a:cubicBezTo>
                    <a:pt x="179" y="3457"/>
                    <a:pt x="60" y="4917"/>
                    <a:pt x="30" y="6079"/>
                  </a:cubicBezTo>
                  <a:cubicBezTo>
                    <a:pt x="1" y="7956"/>
                    <a:pt x="418" y="9774"/>
                    <a:pt x="1252" y="11442"/>
                  </a:cubicBezTo>
                  <a:cubicBezTo>
                    <a:pt x="2116" y="13111"/>
                    <a:pt x="3397" y="14631"/>
                    <a:pt x="5215" y="15227"/>
                  </a:cubicBezTo>
                  <a:cubicBezTo>
                    <a:pt x="5779" y="15413"/>
                    <a:pt x="6351" y="15499"/>
                    <a:pt x="6921" y="15499"/>
                  </a:cubicBezTo>
                  <a:cubicBezTo>
                    <a:pt x="9727" y="15499"/>
                    <a:pt x="12464" y="13417"/>
                    <a:pt x="13677" y="10966"/>
                  </a:cubicBezTo>
                  <a:cubicBezTo>
                    <a:pt x="15107" y="8135"/>
                    <a:pt x="14005" y="4531"/>
                    <a:pt x="12218" y="2117"/>
                  </a:cubicBezTo>
                  <a:lnTo>
                    <a:pt x="12218" y="2117"/>
                  </a:lnTo>
                  <a:cubicBezTo>
                    <a:pt x="12218" y="2117"/>
                    <a:pt x="12218" y="2117"/>
                    <a:pt x="12217" y="2116"/>
                  </a:cubicBezTo>
                  <a:lnTo>
                    <a:pt x="12217" y="2116"/>
                  </a:lnTo>
                  <a:cubicBezTo>
                    <a:pt x="12217" y="2116"/>
                    <a:pt x="12217" y="2116"/>
                    <a:pt x="12217" y="2116"/>
                  </a:cubicBezTo>
                  <a:cubicBezTo>
                    <a:pt x="12208" y="2104"/>
                    <a:pt x="12199" y="2094"/>
                    <a:pt x="12191" y="2085"/>
                  </a:cubicBezTo>
                  <a:lnTo>
                    <a:pt x="12191" y="2085"/>
                  </a:lnTo>
                  <a:cubicBezTo>
                    <a:pt x="11060" y="764"/>
                    <a:pt x="9433" y="30"/>
                    <a:pt x="77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3"/>
          <p:cNvGrpSpPr/>
          <p:nvPr/>
        </p:nvGrpSpPr>
        <p:grpSpPr>
          <a:xfrm>
            <a:off x="-1378481" y="-1318378"/>
            <a:ext cx="11593785" cy="7236347"/>
            <a:chOff x="-1378481" y="-1318378"/>
            <a:chExt cx="11593785" cy="7236347"/>
          </a:xfrm>
        </p:grpSpPr>
        <p:sp>
          <p:nvSpPr>
            <p:cNvPr id="66" name="Google Shape;66;p3"/>
            <p:cNvSpPr/>
            <p:nvPr/>
          </p:nvSpPr>
          <p:spPr>
            <a:xfrm rot="10374580">
              <a:off x="7040319" y="-42390"/>
              <a:ext cx="1508194" cy="1268221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 rot="-212551">
              <a:off x="-224108" y="2806896"/>
              <a:ext cx="1508261" cy="1268278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 flipH="1">
              <a:off x="896094" y="2177774"/>
              <a:ext cx="81355" cy="69471"/>
            </a:xfrm>
            <a:custGeom>
              <a:rect b="b" l="l" r="r" t="t"/>
              <a:pathLst>
                <a:path extrusionOk="0" h="2087" w="2444">
                  <a:moveTo>
                    <a:pt x="936" y="0"/>
                  </a:moveTo>
                  <a:cubicBezTo>
                    <a:pt x="562" y="0"/>
                    <a:pt x="220" y="138"/>
                    <a:pt x="120" y="496"/>
                  </a:cubicBezTo>
                  <a:cubicBezTo>
                    <a:pt x="1" y="764"/>
                    <a:pt x="1" y="1062"/>
                    <a:pt x="90" y="1331"/>
                  </a:cubicBezTo>
                  <a:cubicBezTo>
                    <a:pt x="150" y="1569"/>
                    <a:pt x="328" y="1778"/>
                    <a:pt x="537" y="1897"/>
                  </a:cubicBezTo>
                  <a:cubicBezTo>
                    <a:pt x="656" y="1956"/>
                    <a:pt x="746" y="2016"/>
                    <a:pt x="865" y="2046"/>
                  </a:cubicBezTo>
                  <a:cubicBezTo>
                    <a:pt x="966" y="2073"/>
                    <a:pt x="1071" y="2087"/>
                    <a:pt x="1175" y="2087"/>
                  </a:cubicBezTo>
                  <a:cubicBezTo>
                    <a:pt x="1408" y="2087"/>
                    <a:pt x="1642" y="2020"/>
                    <a:pt x="1848" y="1897"/>
                  </a:cubicBezTo>
                  <a:cubicBezTo>
                    <a:pt x="2265" y="1539"/>
                    <a:pt x="2444" y="764"/>
                    <a:pt x="1997" y="377"/>
                  </a:cubicBezTo>
                  <a:cubicBezTo>
                    <a:pt x="1781" y="161"/>
                    <a:pt x="13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 flipH="1">
              <a:off x="5493824" y="4808124"/>
              <a:ext cx="172096" cy="143602"/>
            </a:xfrm>
            <a:custGeom>
              <a:rect b="b" l="l" r="r" t="t"/>
              <a:pathLst>
                <a:path extrusionOk="0" h="4314" w="517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0" name="Google Shape;70;p3"/>
            <p:cNvGrpSpPr/>
            <p:nvPr/>
          </p:nvGrpSpPr>
          <p:grpSpPr>
            <a:xfrm rot="-4234323">
              <a:off x="-924651" y="-888557"/>
              <a:ext cx="3190424" cy="3220242"/>
              <a:chOff x="7044875" y="-1293869"/>
              <a:chExt cx="3190628" cy="3220448"/>
            </a:xfrm>
          </p:grpSpPr>
          <p:grpSp>
            <p:nvGrpSpPr>
              <p:cNvPr id="71" name="Google Shape;71;p3"/>
              <p:cNvGrpSpPr/>
              <p:nvPr/>
            </p:nvGrpSpPr>
            <p:grpSpPr>
              <a:xfrm>
                <a:off x="7173820" y="-1293869"/>
                <a:ext cx="3061683" cy="3220448"/>
                <a:chOff x="7173820" y="-1293869"/>
                <a:chExt cx="3061683" cy="3220448"/>
              </a:xfrm>
            </p:grpSpPr>
            <p:sp>
              <p:nvSpPr>
                <p:cNvPr id="72" name="Google Shape;72;p3"/>
                <p:cNvSpPr/>
                <p:nvPr/>
              </p:nvSpPr>
              <p:spPr>
                <a:xfrm rot="-776719">
                  <a:off x="7447222" y="-1046817"/>
                  <a:ext cx="2514879" cy="2726346"/>
                </a:xfrm>
                <a:custGeom>
                  <a:rect b="b" l="l" r="r" t="t"/>
                  <a:pathLst>
                    <a:path extrusionOk="0" h="67670" w="62425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73" name="Google Shape;73;p3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74" name="Google Shape;74;p3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rect b="b" l="l" r="r" t="t"/>
                    <a:pathLst>
                      <a:path extrusionOk="0" h="6480" w="2355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5" name="Google Shape;75;p3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rect b="b" l="l" r="r" t="t"/>
                    <a:pathLst>
                      <a:path extrusionOk="0" h="2326" w="1878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76" name="Google Shape;76;p3"/>
              <p:cNvSpPr/>
              <p:nvPr/>
            </p:nvSpPr>
            <p:spPr>
              <a:xfrm rot="-549082">
                <a:off x="7216503" y="-817125"/>
                <a:ext cx="2462148" cy="2355450"/>
              </a:xfrm>
              <a:custGeom>
                <a:rect b="b" l="l" r="r" t="t"/>
                <a:pathLst>
                  <a:path extrusionOk="0" fill="none" h="58462" w="61114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cap="flat" cmpd="sng" w="9675">
                <a:solidFill>
                  <a:schemeClr val="accent1"/>
                </a:solidFill>
                <a:prstDash val="solid"/>
                <a:miter lim="29796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77" name="Google Shape;77;p3"/>
              <p:cNvGrpSpPr/>
              <p:nvPr/>
            </p:nvGrpSpPr>
            <p:grpSpPr>
              <a:xfrm rot="-3298310">
                <a:off x="8475995" y="-238714"/>
                <a:ext cx="793766" cy="839827"/>
                <a:chOff x="8617645" y="-208991"/>
                <a:chExt cx="793737" cy="839797"/>
              </a:xfrm>
            </p:grpSpPr>
            <p:sp>
              <p:nvSpPr>
                <p:cNvPr id="78" name="Google Shape;78;p3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rect b="b" l="l" r="r" t="t"/>
                  <a:pathLst>
                    <a:path extrusionOk="0" h="1902" w="2278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9" name="Google Shape;79;p3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rect b="b" l="l" r="r" t="t"/>
                  <a:pathLst>
                    <a:path extrusionOk="0" h="2195" w="3338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0" name="Google Shape;80;p3"/>
                <p:cNvSpPr/>
                <p:nvPr/>
              </p:nvSpPr>
              <p:spPr>
                <a:xfrm>
                  <a:off x="9003175" y="520129"/>
                  <a:ext cx="102935" cy="110677"/>
                </a:xfrm>
                <a:custGeom>
                  <a:rect b="b" l="l" r="r" t="t"/>
                  <a:pathLst>
                    <a:path extrusionOk="0" h="2747" w="2555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1" name="Google Shape;81;p3"/>
                <p:cNvSpPr/>
                <p:nvPr/>
              </p:nvSpPr>
              <p:spPr>
                <a:xfrm>
                  <a:off x="9269006" y="-208991"/>
                  <a:ext cx="142376" cy="145729"/>
                </a:xfrm>
                <a:custGeom>
                  <a:rect b="b" l="l" r="r" t="t"/>
                  <a:pathLst>
                    <a:path extrusionOk="0" h="3617" w="3534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2" name="Google Shape;82;p3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rect b="b" l="l" r="r" t="t"/>
                  <a:pathLst>
                    <a:path extrusionOk="0" h="3206" w="3031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3" name="Google Shape;83;p3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rect b="b" l="l" r="r" t="t"/>
                  <a:pathLst>
                    <a:path extrusionOk="0" h="4035" w="4462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4" name="Google Shape;84;p3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rect b="b" l="l" r="r" t="t"/>
                  <a:pathLst>
                    <a:path extrusionOk="0" h="2328" w="2781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5" name="Google Shape;85;p3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rect b="b" l="l" r="r" t="t"/>
                  <a:pathLst>
                    <a:path extrusionOk="0" h="2172" w="333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86" name="Google Shape;86;p3"/>
            <p:cNvGrpSpPr/>
            <p:nvPr/>
          </p:nvGrpSpPr>
          <p:grpSpPr>
            <a:xfrm rot="-5907885">
              <a:off x="6685807" y="2565631"/>
              <a:ext cx="4341956" cy="2100781"/>
              <a:chOff x="-1013962" y="3673802"/>
              <a:chExt cx="4341985" cy="2100795"/>
            </a:xfrm>
          </p:grpSpPr>
          <p:grpSp>
            <p:nvGrpSpPr>
              <p:cNvPr id="87" name="Google Shape;87;p3"/>
              <p:cNvGrpSpPr/>
              <p:nvPr/>
            </p:nvGrpSpPr>
            <p:grpSpPr>
              <a:xfrm>
                <a:off x="-1013962" y="3673802"/>
                <a:ext cx="4341985" cy="2100795"/>
                <a:chOff x="-830187" y="4024390"/>
                <a:chExt cx="4341985" cy="2100795"/>
              </a:xfrm>
            </p:grpSpPr>
            <p:sp>
              <p:nvSpPr>
                <p:cNvPr id="88" name="Google Shape;88;p3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rect b="b" l="l" r="r" t="t"/>
                  <a:pathLst>
                    <a:path extrusionOk="0" h="50732" w="107775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9" name="Google Shape;89;p3"/>
                <p:cNvSpPr/>
                <p:nvPr/>
              </p:nvSpPr>
              <p:spPr>
                <a:xfrm>
                  <a:off x="-316390" y="4171925"/>
                  <a:ext cx="3797016" cy="1953259"/>
                </a:xfrm>
                <a:custGeom>
                  <a:rect b="b" l="l" r="r" t="t"/>
                  <a:pathLst>
                    <a:path extrusionOk="0" fill="none" h="48480" w="94248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cap="flat" cmpd="sng" w="9675">
                  <a:solidFill>
                    <a:schemeClr val="accent1"/>
                  </a:solidFill>
                  <a:prstDash val="solid"/>
                  <a:miter lim="29796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90" name="Google Shape;90;p3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91" name="Google Shape;91;p3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rect b="b" l="l" r="r" t="t"/>
                    <a:pathLst>
                      <a:path extrusionOk="0" h="1614" w="2351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2" name="Google Shape;92;p3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rect b="b" l="l" r="r" t="t"/>
                    <a:pathLst>
                      <a:path extrusionOk="0" h="2176" w="2316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3" name="Google Shape;93;p3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rect b="b" l="l" r="r" t="t"/>
                    <a:pathLst>
                      <a:path extrusionOk="0" h="2442" w="3707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4" name="Google Shape;94;p3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rect b="b" l="l" r="r" t="t"/>
                    <a:pathLst>
                      <a:path extrusionOk="0" h="3198" w="4382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5" name="Google Shape;95;p3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rect b="b" l="l" r="r" t="t"/>
                    <a:pathLst>
                      <a:path extrusionOk="0" h="2839" w="4303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6" name="Google Shape;96;p3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rect b="b" l="l" r="r" t="t"/>
                    <a:pathLst>
                      <a:path extrusionOk="0" h="3902" w="4785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7" name="Google Shape;97;p3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rect b="b" l="l" r="r" t="t"/>
                    <a:pathLst>
                      <a:path extrusionOk="0" h="1977" w="2853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8" name="Google Shape;98;p3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rect b="b" l="l" r="r" t="t"/>
                    <a:pathLst>
                      <a:path extrusionOk="0" h="2178" w="2317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99" name="Google Shape;99;p3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100" name="Google Shape;100;p3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rect b="b" l="l" r="r" t="t"/>
                  <a:pathLst>
                    <a:path extrusionOk="0" h="6480" w="2355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rect b="b" l="l" r="r" t="t"/>
                  <a:pathLst>
                    <a:path extrusionOk="0" h="2326" w="1878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102" name="Google Shape;102;p3"/>
          <p:cNvSpPr txBox="1"/>
          <p:nvPr>
            <p:ph type="title"/>
          </p:nvPr>
        </p:nvSpPr>
        <p:spPr>
          <a:xfrm>
            <a:off x="2978850" y="3323150"/>
            <a:ext cx="5177400" cy="79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7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3" name="Google Shape;103;p3"/>
          <p:cNvSpPr txBox="1"/>
          <p:nvPr>
            <p:ph hasCustomPrompt="1" idx="2" type="title"/>
          </p:nvPr>
        </p:nvSpPr>
        <p:spPr>
          <a:xfrm>
            <a:off x="1143550" y="3436050"/>
            <a:ext cx="1664400" cy="116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4" name="Google Shape;104;p3"/>
          <p:cNvSpPr txBox="1"/>
          <p:nvPr>
            <p:ph idx="1" type="subTitle"/>
          </p:nvPr>
        </p:nvSpPr>
        <p:spPr>
          <a:xfrm>
            <a:off x="2991175" y="4239100"/>
            <a:ext cx="5177400" cy="3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4"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6" name="Google Shape;846;p21"/>
          <p:cNvGrpSpPr/>
          <p:nvPr/>
        </p:nvGrpSpPr>
        <p:grpSpPr>
          <a:xfrm>
            <a:off x="-1935132" y="-1375521"/>
            <a:ext cx="12031448" cy="7491971"/>
            <a:chOff x="-1935132" y="-1375521"/>
            <a:chExt cx="12031448" cy="7491971"/>
          </a:xfrm>
        </p:grpSpPr>
        <p:grpSp>
          <p:nvGrpSpPr>
            <p:cNvPr id="847" name="Google Shape;847;p21"/>
            <p:cNvGrpSpPr/>
            <p:nvPr/>
          </p:nvGrpSpPr>
          <p:grpSpPr>
            <a:xfrm rot="-6097879">
              <a:off x="-1630197" y="-1064316"/>
              <a:ext cx="3406135" cy="3399081"/>
              <a:chOff x="6888464" y="-1383307"/>
              <a:chExt cx="3406361" cy="3399307"/>
            </a:xfrm>
          </p:grpSpPr>
          <p:grpSp>
            <p:nvGrpSpPr>
              <p:cNvPr id="848" name="Google Shape;848;p21"/>
              <p:cNvGrpSpPr/>
              <p:nvPr/>
            </p:nvGrpSpPr>
            <p:grpSpPr>
              <a:xfrm>
                <a:off x="7173820" y="-1293869"/>
                <a:ext cx="3061683" cy="3220448"/>
                <a:chOff x="7173820" y="-1293869"/>
                <a:chExt cx="3061683" cy="3220448"/>
              </a:xfrm>
            </p:grpSpPr>
            <p:sp>
              <p:nvSpPr>
                <p:cNvPr id="849" name="Google Shape;849;p21"/>
                <p:cNvSpPr/>
                <p:nvPr/>
              </p:nvSpPr>
              <p:spPr>
                <a:xfrm rot="-776719">
                  <a:off x="7447222" y="-1046817"/>
                  <a:ext cx="2514879" cy="2726346"/>
                </a:xfrm>
                <a:custGeom>
                  <a:rect b="b" l="l" r="r" t="t"/>
                  <a:pathLst>
                    <a:path extrusionOk="0" h="67670" w="62425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850" name="Google Shape;850;p21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851" name="Google Shape;851;p21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rect b="b" l="l" r="r" t="t"/>
                    <a:pathLst>
                      <a:path extrusionOk="0" h="6480" w="2355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52" name="Google Shape;852;p21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rect b="b" l="l" r="r" t="t"/>
                    <a:pathLst>
                      <a:path extrusionOk="0" h="2326" w="1878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853" name="Google Shape;853;p21"/>
              <p:cNvSpPr/>
              <p:nvPr/>
            </p:nvSpPr>
            <p:spPr>
              <a:xfrm rot="-2539449">
                <a:off x="7360537" y="-861338"/>
                <a:ext cx="2462217" cy="2355370"/>
              </a:xfrm>
              <a:custGeom>
                <a:rect b="b" l="l" r="r" t="t"/>
                <a:pathLst>
                  <a:path extrusionOk="0" fill="none" h="58462" w="61114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cap="flat" cmpd="sng" w="9675">
                <a:solidFill>
                  <a:schemeClr val="accent1"/>
                </a:solidFill>
                <a:prstDash val="solid"/>
                <a:miter lim="29796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854" name="Google Shape;854;p21"/>
              <p:cNvGrpSpPr/>
              <p:nvPr/>
            </p:nvGrpSpPr>
            <p:grpSpPr>
              <a:xfrm rot="-3298310">
                <a:off x="8241542" y="-442295"/>
                <a:ext cx="768164" cy="931635"/>
                <a:chOff x="8617645" y="-547855"/>
                <a:chExt cx="768135" cy="931601"/>
              </a:xfrm>
            </p:grpSpPr>
            <p:sp>
              <p:nvSpPr>
                <p:cNvPr id="855" name="Google Shape;855;p21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rect b="b" l="l" r="r" t="t"/>
                  <a:pathLst>
                    <a:path extrusionOk="0" h="1902" w="2278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56" name="Google Shape;856;p21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rect b="b" l="l" r="r" t="t"/>
                  <a:pathLst>
                    <a:path extrusionOk="0" h="2195" w="3338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57" name="Google Shape;857;p21"/>
                <p:cNvSpPr/>
                <p:nvPr/>
              </p:nvSpPr>
              <p:spPr>
                <a:xfrm>
                  <a:off x="8744506" y="-293390"/>
                  <a:ext cx="102935" cy="110677"/>
                </a:xfrm>
                <a:custGeom>
                  <a:rect b="b" l="l" r="r" t="t"/>
                  <a:pathLst>
                    <a:path extrusionOk="0" h="2747" w="2555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58" name="Google Shape;858;p21"/>
                <p:cNvSpPr/>
                <p:nvPr/>
              </p:nvSpPr>
              <p:spPr>
                <a:xfrm>
                  <a:off x="9000494" y="-547855"/>
                  <a:ext cx="142376" cy="145729"/>
                </a:xfrm>
                <a:custGeom>
                  <a:rect b="b" l="l" r="r" t="t"/>
                  <a:pathLst>
                    <a:path extrusionOk="0" h="3617" w="3534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59" name="Google Shape;859;p21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rect b="b" l="l" r="r" t="t"/>
                  <a:pathLst>
                    <a:path extrusionOk="0" h="3206" w="3031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60" name="Google Shape;860;p21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rect b="b" l="l" r="r" t="t"/>
                  <a:pathLst>
                    <a:path extrusionOk="0" h="4035" w="4462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61" name="Google Shape;861;p21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rect b="b" l="l" r="r" t="t"/>
                  <a:pathLst>
                    <a:path extrusionOk="0" h="2328" w="2781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62" name="Google Shape;862;p21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rect b="b" l="l" r="r" t="t"/>
                  <a:pathLst>
                    <a:path extrusionOk="0" h="2172" w="333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863" name="Google Shape;863;p21"/>
            <p:cNvGrpSpPr/>
            <p:nvPr/>
          </p:nvGrpSpPr>
          <p:grpSpPr>
            <a:xfrm flipH="1">
              <a:off x="5652159" y="3937202"/>
              <a:ext cx="4444157" cy="2179248"/>
              <a:chOff x="-1013962" y="3673802"/>
              <a:chExt cx="4444157" cy="2179248"/>
            </a:xfrm>
          </p:grpSpPr>
          <p:grpSp>
            <p:nvGrpSpPr>
              <p:cNvPr id="864" name="Google Shape;864;p21"/>
              <p:cNvGrpSpPr/>
              <p:nvPr/>
            </p:nvGrpSpPr>
            <p:grpSpPr>
              <a:xfrm>
                <a:off x="-1013962" y="3673802"/>
                <a:ext cx="4444157" cy="2179248"/>
                <a:chOff x="-830187" y="4024390"/>
                <a:chExt cx="4444157" cy="2179248"/>
              </a:xfrm>
            </p:grpSpPr>
            <p:sp>
              <p:nvSpPr>
                <p:cNvPr id="865" name="Google Shape;865;p21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rect b="b" l="l" r="r" t="t"/>
                  <a:pathLst>
                    <a:path extrusionOk="0" h="50732" w="107775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66" name="Google Shape;866;p21"/>
                <p:cNvSpPr/>
                <p:nvPr/>
              </p:nvSpPr>
              <p:spPr>
                <a:xfrm rot="-207900">
                  <a:off x="-238709" y="4137361"/>
                  <a:ext cx="3797125" cy="1953315"/>
                </a:xfrm>
                <a:custGeom>
                  <a:rect b="b" l="l" r="r" t="t"/>
                  <a:pathLst>
                    <a:path extrusionOk="0" fill="none" h="48480" w="94248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cap="flat" cmpd="sng" w="9675">
                  <a:solidFill>
                    <a:schemeClr val="accent1"/>
                  </a:solidFill>
                  <a:prstDash val="solid"/>
                  <a:miter lim="29796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867" name="Google Shape;867;p21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868" name="Google Shape;868;p21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rect b="b" l="l" r="r" t="t"/>
                    <a:pathLst>
                      <a:path extrusionOk="0" h="1614" w="2351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69" name="Google Shape;869;p21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rect b="b" l="l" r="r" t="t"/>
                    <a:pathLst>
                      <a:path extrusionOk="0" h="2176" w="2316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70" name="Google Shape;870;p21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rect b="b" l="l" r="r" t="t"/>
                    <a:pathLst>
                      <a:path extrusionOk="0" h="2442" w="3707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71" name="Google Shape;871;p21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rect b="b" l="l" r="r" t="t"/>
                    <a:pathLst>
                      <a:path extrusionOk="0" h="3198" w="4382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72" name="Google Shape;872;p21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rect b="b" l="l" r="r" t="t"/>
                    <a:pathLst>
                      <a:path extrusionOk="0" h="2839" w="4303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73" name="Google Shape;873;p21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rect b="b" l="l" r="r" t="t"/>
                    <a:pathLst>
                      <a:path extrusionOk="0" h="3902" w="4785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74" name="Google Shape;874;p21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rect b="b" l="l" r="r" t="t"/>
                    <a:pathLst>
                      <a:path extrusionOk="0" h="1977" w="2853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75" name="Google Shape;875;p21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rect b="b" l="l" r="r" t="t"/>
                    <a:pathLst>
                      <a:path extrusionOk="0" h="2178" w="2317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876" name="Google Shape;876;p21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877" name="Google Shape;877;p21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rect b="b" l="l" r="r" t="t"/>
                  <a:pathLst>
                    <a:path extrusionOk="0" h="6480" w="2355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78" name="Google Shape;878;p21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rect b="b" l="l" r="r" t="t"/>
                  <a:pathLst>
                    <a:path extrusionOk="0" h="2326" w="1878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879" name="Google Shape;879;p21"/>
            <p:cNvGrpSpPr/>
            <p:nvPr/>
          </p:nvGrpSpPr>
          <p:grpSpPr>
            <a:xfrm rot="2996445">
              <a:off x="7165971" y="323134"/>
              <a:ext cx="740371" cy="757532"/>
              <a:chOff x="4391775" y="4244400"/>
              <a:chExt cx="715125" cy="731700"/>
            </a:xfrm>
          </p:grpSpPr>
          <p:sp>
            <p:nvSpPr>
              <p:cNvPr id="880" name="Google Shape;880;p21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rect b="b" l="l" r="r" t="t"/>
                <a:pathLst>
                  <a:path extrusionOk="0" h="29268" w="28605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1" name="Google Shape;881;p21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rect b="b" l="l" r="r" t="t"/>
                <a:pathLst>
                  <a:path extrusionOk="0" h="22349" w="23689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2" name="Google Shape;882;p21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rect b="b" l="l" r="r" t="t"/>
                <a:pathLst>
                  <a:path extrusionOk="0" h="15499" w="15108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83" name="Google Shape;883;p21"/>
            <p:cNvGrpSpPr/>
            <p:nvPr/>
          </p:nvGrpSpPr>
          <p:grpSpPr>
            <a:xfrm>
              <a:off x="1651747" y="4738529"/>
              <a:ext cx="763146" cy="697824"/>
              <a:chOff x="3681125" y="1846650"/>
              <a:chExt cx="515500" cy="471375"/>
            </a:xfrm>
          </p:grpSpPr>
          <p:sp>
            <p:nvSpPr>
              <p:cNvPr id="884" name="Google Shape;884;p21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rect b="b" l="l" r="r" t="t"/>
                <a:pathLst>
                  <a:path extrusionOk="0" h="18855" w="2062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5" name="Google Shape;885;p21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rect b="b" l="l" r="r" t="t"/>
                <a:pathLst>
                  <a:path extrusionOk="0" h="14980" w="15674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6" name="Google Shape;886;p21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rect b="b" l="l" r="r" t="t"/>
                <a:pathLst>
                  <a:path extrusionOk="0" h="9924" w="11443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887" name="Google Shape;887;p21"/>
            <p:cNvSpPr/>
            <p:nvPr/>
          </p:nvSpPr>
          <p:spPr>
            <a:xfrm>
              <a:off x="8533742" y="3649706"/>
              <a:ext cx="81355" cy="69471"/>
            </a:xfrm>
            <a:custGeom>
              <a:rect b="b" l="l" r="r" t="t"/>
              <a:pathLst>
                <a:path extrusionOk="0" h="2087" w="2444">
                  <a:moveTo>
                    <a:pt x="936" y="0"/>
                  </a:moveTo>
                  <a:cubicBezTo>
                    <a:pt x="562" y="0"/>
                    <a:pt x="220" y="138"/>
                    <a:pt x="120" y="496"/>
                  </a:cubicBezTo>
                  <a:cubicBezTo>
                    <a:pt x="1" y="764"/>
                    <a:pt x="1" y="1062"/>
                    <a:pt x="90" y="1331"/>
                  </a:cubicBezTo>
                  <a:cubicBezTo>
                    <a:pt x="150" y="1569"/>
                    <a:pt x="328" y="1778"/>
                    <a:pt x="537" y="1897"/>
                  </a:cubicBezTo>
                  <a:cubicBezTo>
                    <a:pt x="656" y="1956"/>
                    <a:pt x="746" y="2016"/>
                    <a:pt x="865" y="2046"/>
                  </a:cubicBezTo>
                  <a:cubicBezTo>
                    <a:pt x="966" y="2073"/>
                    <a:pt x="1071" y="2087"/>
                    <a:pt x="1175" y="2087"/>
                  </a:cubicBezTo>
                  <a:cubicBezTo>
                    <a:pt x="1408" y="2087"/>
                    <a:pt x="1642" y="2020"/>
                    <a:pt x="1848" y="1897"/>
                  </a:cubicBezTo>
                  <a:cubicBezTo>
                    <a:pt x="2265" y="1539"/>
                    <a:pt x="2444" y="764"/>
                    <a:pt x="1997" y="377"/>
                  </a:cubicBezTo>
                  <a:cubicBezTo>
                    <a:pt x="1781" y="161"/>
                    <a:pt x="13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21"/>
            <p:cNvSpPr/>
            <p:nvPr/>
          </p:nvSpPr>
          <p:spPr>
            <a:xfrm>
              <a:off x="4464892" y="4890931"/>
              <a:ext cx="81355" cy="69471"/>
            </a:xfrm>
            <a:custGeom>
              <a:rect b="b" l="l" r="r" t="t"/>
              <a:pathLst>
                <a:path extrusionOk="0" h="2087" w="2444">
                  <a:moveTo>
                    <a:pt x="936" y="0"/>
                  </a:moveTo>
                  <a:cubicBezTo>
                    <a:pt x="562" y="0"/>
                    <a:pt x="220" y="138"/>
                    <a:pt x="120" y="496"/>
                  </a:cubicBezTo>
                  <a:cubicBezTo>
                    <a:pt x="1" y="764"/>
                    <a:pt x="1" y="1062"/>
                    <a:pt x="90" y="1331"/>
                  </a:cubicBezTo>
                  <a:cubicBezTo>
                    <a:pt x="150" y="1569"/>
                    <a:pt x="328" y="1778"/>
                    <a:pt x="537" y="1897"/>
                  </a:cubicBezTo>
                  <a:cubicBezTo>
                    <a:pt x="656" y="1956"/>
                    <a:pt x="746" y="2016"/>
                    <a:pt x="865" y="2046"/>
                  </a:cubicBezTo>
                  <a:cubicBezTo>
                    <a:pt x="966" y="2073"/>
                    <a:pt x="1071" y="2087"/>
                    <a:pt x="1175" y="2087"/>
                  </a:cubicBezTo>
                  <a:cubicBezTo>
                    <a:pt x="1408" y="2087"/>
                    <a:pt x="1642" y="2020"/>
                    <a:pt x="1848" y="1897"/>
                  </a:cubicBezTo>
                  <a:cubicBezTo>
                    <a:pt x="2265" y="1539"/>
                    <a:pt x="2444" y="764"/>
                    <a:pt x="1997" y="377"/>
                  </a:cubicBezTo>
                  <a:cubicBezTo>
                    <a:pt x="1781" y="161"/>
                    <a:pt x="13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21"/>
            <p:cNvSpPr/>
            <p:nvPr/>
          </p:nvSpPr>
          <p:spPr>
            <a:xfrm flipH="1" rot="-10530021">
              <a:off x="-366959" y="3708261"/>
              <a:ext cx="1508330" cy="1268336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0" name="Google Shape;890;p21"/>
            <p:cNvSpPr/>
            <p:nvPr/>
          </p:nvSpPr>
          <p:spPr>
            <a:xfrm flipH="1" rot="-1061858">
              <a:off x="7616711" y="1536842"/>
              <a:ext cx="1508250" cy="1268269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1" name="Google Shape;891;p21"/>
          <p:cNvSpPr txBox="1"/>
          <p:nvPr>
            <p:ph hasCustomPrompt="1" type="title"/>
          </p:nvPr>
        </p:nvSpPr>
        <p:spPr>
          <a:xfrm>
            <a:off x="2133430" y="556550"/>
            <a:ext cx="4877100" cy="9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5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92" name="Google Shape;892;p21"/>
          <p:cNvSpPr txBox="1"/>
          <p:nvPr>
            <p:ph idx="1" type="subTitle"/>
          </p:nvPr>
        </p:nvSpPr>
        <p:spPr>
          <a:xfrm>
            <a:off x="1004833" y="1407050"/>
            <a:ext cx="7134300" cy="3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3" name="Google Shape;893;p21"/>
          <p:cNvSpPr txBox="1"/>
          <p:nvPr>
            <p:ph hasCustomPrompt="1" idx="2" type="title"/>
          </p:nvPr>
        </p:nvSpPr>
        <p:spPr>
          <a:xfrm>
            <a:off x="2133430" y="1905750"/>
            <a:ext cx="4877100" cy="9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5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94" name="Google Shape;894;p21"/>
          <p:cNvSpPr txBox="1"/>
          <p:nvPr>
            <p:ph idx="3" type="subTitle"/>
          </p:nvPr>
        </p:nvSpPr>
        <p:spPr>
          <a:xfrm>
            <a:off x="1004823" y="2756397"/>
            <a:ext cx="7134300" cy="3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5" name="Google Shape;895;p21"/>
          <p:cNvSpPr txBox="1"/>
          <p:nvPr>
            <p:ph hasCustomPrompt="1" idx="4" type="title"/>
          </p:nvPr>
        </p:nvSpPr>
        <p:spPr>
          <a:xfrm>
            <a:off x="2133470" y="3255100"/>
            <a:ext cx="4877100" cy="9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5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96" name="Google Shape;896;p21"/>
          <p:cNvSpPr txBox="1"/>
          <p:nvPr>
            <p:ph idx="5" type="subTitle"/>
          </p:nvPr>
        </p:nvSpPr>
        <p:spPr>
          <a:xfrm>
            <a:off x="1004877" y="4105750"/>
            <a:ext cx="7134300" cy="3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4_1"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22"/>
          <p:cNvSpPr txBox="1"/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899" name="Google Shape;899;p22"/>
          <p:cNvGrpSpPr/>
          <p:nvPr/>
        </p:nvGrpSpPr>
        <p:grpSpPr>
          <a:xfrm>
            <a:off x="-1381887" y="-925284"/>
            <a:ext cx="11431069" cy="7204406"/>
            <a:chOff x="-1381887" y="-925284"/>
            <a:chExt cx="11431069" cy="7204406"/>
          </a:xfrm>
        </p:grpSpPr>
        <p:sp>
          <p:nvSpPr>
            <p:cNvPr id="900" name="Google Shape;900;p22"/>
            <p:cNvSpPr/>
            <p:nvPr/>
          </p:nvSpPr>
          <p:spPr>
            <a:xfrm flipH="1" rot="10800000">
              <a:off x="2744645" y="329635"/>
              <a:ext cx="172096" cy="143602"/>
            </a:xfrm>
            <a:custGeom>
              <a:rect b="b" l="l" r="r" t="t"/>
              <a:pathLst>
                <a:path extrusionOk="0" h="4314" w="517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01" name="Google Shape;901;p22"/>
            <p:cNvGrpSpPr/>
            <p:nvPr/>
          </p:nvGrpSpPr>
          <p:grpSpPr>
            <a:xfrm>
              <a:off x="-1381887" y="-925284"/>
              <a:ext cx="11431069" cy="7204406"/>
              <a:chOff x="-1381887" y="-925284"/>
              <a:chExt cx="11431069" cy="7204406"/>
            </a:xfrm>
          </p:grpSpPr>
          <p:sp>
            <p:nvSpPr>
              <p:cNvPr id="902" name="Google Shape;902;p22"/>
              <p:cNvSpPr/>
              <p:nvPr/>
            </p:nvSpPr>
            <p:spPr>
              <a:xfrm rot="-269979">
                <a:off x="-772522" y="2105661"/>
                <a:ext cx="1508330" cy="1268336"/>
              </a:xfrm>
              <a:custGeom>
                <a:rect b="b" l="l" r="r" t="t"/>
                <a:pathLst>
                  <a:path extrusionOk="0" h="38088" w="45295">
                    <a:moveTo>
                      <a:pt x="30867" y="1"/>
                    </a:moveTo>
                    <a:cubicBezTo>
                      <a:pt x="29369" y="1"/>
                      <a:pt x="23435" y="9789"/>
                      <a:pt x="20895" y="14514"/>
                    </a:cubicBezTo>
                    <a:cubicBezTo>
                      <a:pt x="20627" y="14693"/>
                      <a:pt x="20359" y="14901"/>
                      <a:pt x="20090" y="15110"/>
                    </a:cubicBezTo>
                    <a:lnTo>
                      <a:pt x="20031" y="15110"/>
                    </a:lnTo>
                    <a:cubicBezTo>
                      <a:pt x="18362" y="16361"/>
                      <a:pt x="16723" y="17702"/>
                      <a:pt x="15204" y="19133"/>
                    </a:cubicBezTo>
                    <a:cubicBezTo>
                      <a:pt x="14280" y="19967"/>
                      <a:pt x="13416" y="20831"/>
                      <a:pt x="12552" y="21695"/>
                    </a:cubicBezTo>
                    <a:cubicBezTo>
                      <a:pt x="14280" y="19430"/>
                      <a:pt x="16217" y="16361"/>
                      <a:pt x="17051" y="13292"/>
                    </a:cubicBezTo>
                    <a:cubicBezTo>
                      <a:pt x="18574" y="7539"/>
                      <a:pt x="17828" y="5256"/>
                      <a:pt x="16329" y="5256"/>
                    </a:cubicBezTo>
                    <a:cubicBezTo>
                      <a:pt x="16244" y="5256"/>
                      <a:pt x="16157" y="5263"/>
                      <a:pt x="16068" y="5277"/>
                    </a:cubicBezTo>
                    <a:cubicBezTo>
                      <a:pt x="14399" y="5515"/>
                      <a:pt x="10883" y="18566"/>
                      <a:pt x="9542" y="24913"/>
                    </a:cubicBezTo>
                    <a:cubicBezTo>
                      <a:pt x="7486" y="27237"/>
                      <a:pt x="5550" y="29651"/>
                      <a:pt x="3762" y="32154"/>
                    </a:cubicBezTo>
                    <a:cubicBezTo>
                      <a:pt x="5281" y="29263"/>
                      <a:pt x="6980" y="25330"/>
                      <a:pt x="7308" y="21576"/>
                    </a:cubicBezTo>
                    <a:cubicBezTo>
                      <a:pt x="7898" y="15138"/>
                      <a:pt x="6773" y="12636"/>
                      <a:pt x="5239" y="12636"/>
                    </a:cubicBezTo>
                    <a:cubicBezTo>
                      <a:pt x="5069" y="12636"/>
                      <a:pt x="4894" y="12667"/>
                      <a:pt x="4715" y="12726"/>
                    </a:cubicBezTo>
                    <a:cubicBezTo>
                      <a:pt x="2898" y="13322"/>
                      <a:pt x="1467" y="28518"/>
                      <a:pt x="1169" y="35997"/>
                    </a:cubicBezTo>
                    <a:cubicBezTo>
                      <a:pt x="782" y="36534"/>
                      <a:pt x="454" y="37100"/>
                      <a:pt x="127" y="37666"/>
                    </a:cubicBezTo>
                    <a:cubicBezTo>
                      <a:pt x="0" y="37877"/>
                      <a:pt x="187" y="38087"/>
                      <a:pt x="359" y="38087"/>
                    </a:cubicBezTo>
                    <a:cubicBezTo>
                      <a:pt x="431" y="38087"/>
                      <a:pt x="500" y="38051"/>
                      <a:pt x="544" y="37964"/>
                    </a:cubicBezTo>
                    <a:cubicBezTo>
                      <a:pt x="633" y="37815"/>
                      <a:pt x="723" y="37666"/>
                      <a:pt x="812" y="37517"/>
                    </a:cubicBezTo>
                    <a:cubicBezTo>
                      <a:pt x="8112" y="36176"/>
                      <a:pt x="23279" y="32452"/>
                      <a:pt x="23606" y="30604"/>
                    </a:cubicBezTo>
                    <a:cubicBezTo>
                      <a:pt x="23821" y="29393"/>
                      <a:pt x="22819" y="28489"/>
                      <a:pt x="20130" y="28489"/>
                    </a:cubicBezTo>
                    <a:cubicBezTo>
                      <a:pt x="18717" y="28489"/>
                      <a:pt x="16840" y="28738"/>
                      <a:pt x="14429" y="29323"/>
                    </a:cubicBezTo>
                    <a:cubicBezTo>
                      <a:pt x="8768" y="30664"/>
                      <a:pt x="3136" y="35193"/>
                      <a:pt x="1169" y="36921"/>
                    </a:cubicBezTo>
                    <a:cubicBezTo>
                      <a:pt x="2927" y="34090"/>
                      <a:pt x="4894" y="31379"/>
                      <a:pt x="6980" y="28787"/>
                    </a:cubicBezTo>
                    <a:cubicBezTo>
                      <a:pt x="7725" y="27863"/>
                      <a:pt x="8470" y="26969"/>
                      <a:pt x="9215" y="26105"/>
                    </a:cubicBezTo>
                    <a:cubicBezTo>
                      <a:pt x="15859" y="25986"/>
                      <a:pt x="29327" y="25002"/>
                      <a:pt x="29864" y="23453"/>
                    </a:cubicBezTo>
                    <a:cubicBezTo>
                      <a:pt x="30333" y="22124"/>
                      <a:pt x="28888" y="20933"/>
                      <a:pt x="24277" y="20933"/>
                    </a:cubicBezTo>
                    <a:cubicBezTo>
                      <a:pt x="23614" y="20933"/>
                      <a:pt x="22885" y="20957"/>
                      <a:pt x="22087" y="21010"/>
                    </a:cubicBezTo>
                    <a:cubicBezTo>
                      <a:pt x="17260" y="21337"/>
                      <a:pt x="12045" y="24109"/>
                      <a:pt x="9811" y="25420"/>
                    </a:cubicBezTo>
                    <a:cubicBezTo>
                      <a:pt x="13029" y="21665"/>
                      <a:pt x="16664" y="18268"/>
                      <a:pt x="20686" y="15319"/>
                    </a:cubicBezTo>
                    <a:cubicBezTo>
                      <a:pt x="25204" y="16460"/>
                      <a:pt x="33304" y="18136"/>
                      <a:pt x="36565" y="18136"/>
                    </a:cubicBezTo>
                    <a:cubicBezTo>
                      <a:pt x="37305" y="18136"/>
                      <a:pt x="37795" y="18050"/>
                      <a:pt x="37939" y="17851"/>
                    </a:cubicBezTo>
                    <a:cubicBezTo>
                      <a:pt x="38773" y="16689"/>
                      <a:pt x="37432" y="15199"/>
                      <a:pt x="32158" y="14067"/>
                    </a:cubicBezTo>
                    <a:cubicBezTo>
                      <a:pt x="31092" y="13847"/>
                      <a:pt x="29960" y="13759"/>
                      <a:pt x="28834" y="13759"/>
                    </a:cubicBezTo>
                    <a:cubicBezTo>
                      <a:pt x="25994" y="13759"/>
                      <a:pt x="23185" y="14317"/>
                      <a:pt x="21521" y="14723"/>
                    </a:cubicBezTo>
                    <a:cubicBezTo>
                      <a:pt x="22266" y="14216"/>
                      <a:pt x="23010" y="13710"/>
                      <a:pt x="23755" y="13263"/>
                    </a:cubicBezTo>
                    <a:cubicBezTo>
                      <a:pt x="25811" y="11981"/>
                      <a:pt x="27986" y="10938"/>
                      <a:pt x="30251" y="10104"/>
                    </a:cubicBezTo>
                    <a:cubicBezTo>
                      <a:pt x="35823" y="9508"/>
                      <a:pt x="44702" y="8138"/>
                      <a:pt x="45000" y="7005"/>
                    </a:cubicBezTo>
                    <a:cubicBezTo>
                      <a:pt x="45295" y="6009"/>
                      <a:pt x="44385" y="5237"/>
                      <a:pt x="41735" y="5237"/>
                    </a:cubicBezTo>
                    <a:cubicBezTo>
                      <a:pt x="40898" y="5237"/>
                      <a:pt x="39886" y="5314"/>
                      <a:pt x="38683" y="5486"/>
                    </a:cubicBezTo>
                    <a:cubicBezTo>
                      <a:pt x="33648" y="6171"/>
                      <a:pt x="28314" y="10283"/>
                      <a:pt x="28314" y="10283"/>
                    </a:cubicBezTo>
                    <a:lnTo>
                      <a:pt x="28344" y="10283"/>
                    </a:lnTo>
                    <a:cubicBezTo>
                      <a:pt x="27063" y="10849"/>
                      <a:pt x="25811" y="11445"/>
                      <a:pt x="24619" y="12130"/>
                    </a:cubicBezTo>
                    <a:cubicBezTo>
                      <a:pt x="26437" y="10730"/>
                      <a:pt x="28523" y="8823"/>
                      <a:pt x="29834" y="6707"/>
                    </a:cubicBezTo>
                    <a:cubicBezTo>
                      <a:pt x="32545" y="2178"/>
                      <a:pt x="32337" y="182"/>
                      <a:pt x="30907" y="3"/>
                    </a:cubicBezTo>
                    <a:cubicBezTo>
                      <a:pt x="30894" y="2"/>
                      <a:pt x="30881" y="1"/>
                      <a:pt x="308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3" name="Google Shape;903;p22"/>
              <p:cNvSpPr/>
              <p:nvPr/>
            </p:nvSpPr>
            <p:spPr>
              <a:xfrm rot="10800000">
                <a:off x="8464775" y="2404940"/>
                <a:ext cx="1508210" cy="1268235"/>
              </a:xfrm>
              <a:custGeom>
                <a:rect b="b" l="l" r="r" t="t"/>
                <a:pathLst>
                  <a:path extrusionOk="0" h="38088" w="45295">
                    <a:moveTo>
                      <a:pt x="30867" y="1"/>
                    </a:moveTo>
                    <a:cubicBezTo>
                      <a:pt x="29369" y="1"/>
                      <a:pt x="23435" y="9789"/>
                      <a:pt x="20895" y="14514"/>
                    </a:cubicBezTo>
                    <a:cubicBezTo>
                      <a:pt x="20627" y="14693"/>
                      <a:pt x="20359" y="14901"/>
                      <a:pt x="20090" y="15110"/>
                    </a:cubicBezTo>
                    <a:lnTo>
                      <a:pt x="20031" y="15110"/>
                    </a:lnTo>
                    <a:cubicBezTo>
                      <a:pt x="18362" y="16361"/>
                      <a:pt x="16723" y="17702"/>
                      <a:pt x="15204" y="19133"/>
                    </a:cubicBezTo>
                    <a:cubicBezTo>
                      <a:pt x="14280" y="19967"/>
                      <a:pt x="13416" y="20831"/>
                      <a:pt x="12552" y="21695"/>
                    </a:cubicBezTo>
                    <a:cubicBezTo>
                      <a:pt x="14280" y="19430"/>
                      <a:pt x="16217" y="16361"/>
                      <a:pt x="17051" y="13292"/>
                    </a:cubicBezTo>
                    <a:cubicBezTo>
                      <a:pt x="18574" y="7539"/>
                      <a:pt x="17828" y="5256"/>
                      <a:pt x="16329" y="5256"/>
                    </a:cubicBezTo>
                    <a:cubicBezTo>
                      <a:pt x="16244" y="5256"/>
                      <a:pt x="16157" y="5263"/>
                      <a:pt x="16068" y="5277"/>
                    </a:cubicBezTo>
                    <a:cubicBezTo>
                      <a:pt x="14399" y="5515"/>
                      <a:pt x="10883" y="18566"/>
                      <a:pt x="9542" y="24913"/>
                    </a:cubicBezTo>
                    <a:cubicBezTo>
                      <a:pt x="7486" y="27237"/>
                      <a:pt x="5550" y="29651"/>
                      <a:pt x="3762" y="32154"/>
                    </a:cubicBezTo>
                    <a:cubicBezTo>
                      <a:pt x="5281" y="29263"/>
                      <a:pt x="6980" y="25330"/>
                      <a:pt x="7308" y="21576"/>
                    </a:cubicBezTo>
                    <a:cubicBezTo>
                      <a:pt x="7898" y="15138"/>
                      <a:pt x="6773" y="12636"/>
                      <a:pt x="5239" y="12636"/>
                    </a:cubicBezTo>
                    <a:cubicBezTo>
                      <a:pt x="5069" y="12636"/>
                      <a:pt x="4894" y="12667"/>
                      <a:pt x="4715" y="12726"/>
                    </a:cubicBezTo>
                    <a:cubicBezTo>
                      <a:pt x="2898" y="13322"/>
                      <a:pt x="1467" y="28518"/>
                      <a:pt x="1169" y="35997"/>
                    </a:cubicBezTo>
                    <a:cubicBezTo>
                      <a:pt x="782" y="36534"/>
                      <a:pt x="454" y="37100"/>
                      <a:pt x="127" y="37666"/>
                    </a:cubicBezTo>
                    <a:cubicBezTo>
                      <a:pt x="0" y="37877"/>
                      <a:pt x="187" y="38087"/>
                      <a:pt x="359" y="38087"/>
                    </a:cubicBezTo>
                    <a:cubicBezTo>
                      <a:pt x="431" y="38087"/>
                      <a:pt x="500" y="38051"/>
                      <a:pt x="544" y="37964"/>
                    </a:cubicBezTo>
                    <a:cubicBezTo>
                      <a:pt x="633" y="37815"/>
                      <a:pt x="723" y="37666"/>
                      <a:pt x="812" y="37517"/>
                    </a:cubicBezTo>
                    <a:cubicBezTo>
                      <a:pt x="8112" y="36176"/>
                      <a:pt x="23279" y="32452"/>
                      <a:pt x="23606" y="30604"/>
                    </a:cubicBezTo>
                    <a:cubicBezTo>
                      <a:pt x="23821" y="29393"/>
                      <a:pt x="22819" y="28489"/>
                      <a:pt x="20130" y="28489"/>
                    </a:cubicBezTo>
                    <a:cubicBezTo>
                      <a:pt x="18717" y="28489"/>
                      <a:pt x="16840" y="28738"/>
                      <a:pt x="14429" y="29323"/>
                    </a:cubicBezTo>
                    <a:cubicBezTo>
                      <a:pt x="8768" y="30664"/>
                      <a:pt x="3136" y="35193"/>
                      <a:pt x="1169" y="36921"/>
                    </a:cubicBezTo>
                    <a:cubicBezTo>
                      <a:pt x="2927" y="34090"/>
                      <a:pt x="4894" y="31379"/>
                      <a:pt x="6980" y="28787"/>
                    </a:cubicBezTo>
                    <a:cubicBezTo>
                      <a:pt x="7725" y="27863"/>
                      <a:pt x="8470" y="26969"/>
                      <a:pt x="9215" y="26105"/>
                    </a:cubicBezTo>
                    <a:cubicBezTo>
                      <a:pt x="15859" y="25986"/>
                      <a:pt x="29327" y="25002"/>
                      <a:pt x="29864" y="23453"/>
                    </a:cubicBezTo>
                    <a:cubicBezTo>
                      <a:pt x="30333" y="22124"/>
                      <a:pt x="28888" y="20933"/>
                      <a:pt x="24277" y="20933"/>
                    </a:cubicBezTo>
                    <a:cubicBezTo>
                      <a:pt x="23614" y="20933"/>
                      <a:pt x="22885" y="20957"/>
                      <a:pt x="22087" y="21010"/>
                    </a:cubicBezTo>
                    <a:cubicBezTo>
                      <a:pt x="17260" y="21337"/>
                      <a:pt x="12045" y="24109"/>
                      <a:pt x="9811" y="25420"/>
                    </a:cubicBezTo>
                    <a:cubicBezTo>
                      <a:pt x="13029" y="21665"/>
                      <a:pt x="16664" y="18268"/>
                      <a:pt x="20686" y="15319"/>
                    </a:cubicBezTo>
                    <a:cubicBezTo>
                      <a:pt x="25204" y="16460"/>
                      <a:pt x="33304" y="18136"/>
                      <a:pt x="36565" y="18136"/>
                    </a:cubicBezTo>
                    <a:cubicBezTo>
                      <a:pt x="37305" y="18136"/>
                      <a:pt x="37795" y="18050"/>
                      <a:pt x="37939" y="17851"/>
                    </a:cubicBezTo>
                    <a:cubicBezTo>
                      <a:pt x="38773" y="16689"/>
                      <a:pt x="37432" y="15199"/>
                      <a:pt x="32158" y="14067"/>
                    </a:cubicBezTo>
                    <a:cubicBezTo>
                      <a:pt x="31092" y="13847"/>
                      <a:pt x="29960" y="13759"/>
                      <a:pt x="28834" y="13759"/>
                    </a:cubicBezTo>
                    <a:cubicBezTo>
                      <a:pt x="25994" y="13759"/>
                      <a:pt x="23185" y="14317"/>
                      <a:pt x="21521" y="14723"/>
                    </a:cubicBezTo>
                    <a:cubicBezTo>
                      <a:pt x="22266" y="14216"/>
                      <a:pt x="23010" y="13710"/>
                      <a:pt x="23755" y="13263"/>
                    </a:cubicBezTo>
                    <a:cubicBezTo>
                      <a:pt x="25811" y="11981"/>
                      <a:pt x="27986" y="10938"/>
                      <a:pt x="30251" y="10104"/>
                    </a:cubicBezTo>
                    <a:cubicBezTo>
                      <a:pt x="35823" y="9508"/>
                      <a:pt x="44702" y="8138"/>
                      <a:pt x="45000" y="7005"/>
                    </a:cubicBezTo>
                    <a:cubicBezTo>
                      <a:pt x="45295" y="6009"/>
                      <a:pt x="44385" y="5237"/>
                      <a:pt x="41735" y="5237"/>
                    </a:cubicBezTo>
                    <a:cubicBezTo>
                      <a:pt x="40898" y="5237"/>
                      <a:pt x="39886" y="5314"/>
                      <a:pt x="38683" y="5486"/>
                    </a:cubicBezTo>
                    <a:cubicBezTo>
                      <a:pt x="33648" y="6171"/>
                      <a:pt x="28314" y="10283"/>
                      <a:pt x="28314" y="10283"/>
                    </a:cubicBezTo>
                    <a:lnTo>
                      <a:pt x="28344" y="10283"/>
                    </a:lnTo>
                    <a:cubicBezTo>
                      <a:pt x="27063" y="10849"/>
                      <a:pt x="25811" y="11445"/>
                      <a:pt x="24619" y="12130"/>
                    </a:cubicBezTo>
                    <a:cubicBezTo>
                      <a:pt x="26437" y="10730"/>
                      <a:pt x="28523" y="8823"/>
                      <a:pt x="29834" y="6707"/>
                    </a:cubicBezTo>
                    <a:cubicBezTo>
                      <a:pt x="32545" y="2178"/>
                      <a:pt x="32337" y="182"/>
                      <a:pt x="30907" y="3"/>
                    </a:cubicBezTo>
                    <a:cubicBezTo>
                      <a:pt x="30894" y="2"/>
                      <a:pt x="30881" y="1"/>
                      <a:pt x="308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904" name="Google Shape;904;p22"/>
              <p:cNvGrpSpPr/>
              <p:nvPr/>
            </p:nvGrpSpPr>
            <p:grpSpPr>
              <a:xfrm>
                <a:off x="7183279" y="-925284"/>
                <a:ext cx="2865902" cy="2866186"/>
                <a:chOff x="7458517" y="-1168209"/>
                <a:chExt cx="2865902" cy="2866186"/>
              </a:xfrm>
            </p:grpSpPr>
            <p:grpSp>
              <p:nvGrpSpPr>
                <p:cNvPr id="905" name="Google Shape;905;p22"/>
                <p:cNvGrpSpPr/>
                <p:nvPr/>
              </p:nvGrpSpPr>
              <p:grpSpPr>
                <a:xfrm>
                  <a:off x="7458517" y="-1167431"/>
                  <a:ext cx="2865902" cy="2666882"/>
                  <a:chOff x="7458517" y="-1167431"/>
                  <a:chExt cx="2865902" cy="2666882"/>
                </a:xfrm>
              </p:grpSpPr>
              <p:sp>
                <p:nvSpPr>
                  <p:cNvPr id="906" name="Google Shape;906;p22"/>
                  <p:cNvSpPr/>
                  <p:nvPr/>
                </p:nvSpPr>
                <p:spPr>
                  <a:xfrm flipH="1" rot="5202986">
                    <a:off x="7634037" y="-1197156"/>
                    <a:ext cx="2514862" cy="2726332"/>
                  </a:xfrm>
                  <a:custGeom>
                    <a:rect b="b" l="l" r="r" t="t"/>
                    <a:pathLst>
                      <a:path extrusionOk="0" h="67670" w="62425">
                        <a:moveTo>
                          <a:pt x="42599" y="1"/>
                        </a:moveTo>
                        <a:cubicBezTo>
                          <a:pt x="33273" y="1"/>
                          <a:pt x="24436" y="5343"/>
                          <a:pt x="14889" y="5343"/>
                        </a:cubicBezTo>
                        <a:cubicBezTo>
                          <a:pt x="14388" y="5343"/>
                          <a:pt x="13885" y="5329"/>
                          <a:pt x="13379" y="5298"/>
                        </a:cubicBezTo>
                        <a:cubicBezTo>
                          <a:pt x="12134" y="5228"/>
                          <a:pt x="10849" y="5098"/>
                          <a:pt x="9587" y="5098"/>
                        </a:cubicBezTo>
                        <a:cubicBezTo>
                          <a:pt x="8161" y="5098"/>
                          <a:pt x="6763" y="5263"/>
                          <a:pt x="5483" y="5864"/>
                        </a:cubicBezTo>
                        <a:cubicBezTo>
                          <a:pt x="2831" y="7085"/>
                          <a:pt x="1252" y="9946"/>
                          <a:pt x="567" y="12806"/>
                        </a:cubicBezTo>
                        <a:cubicBezTo>
                          <a:pt x="1" y="15279"/>
                          <a:pt x="1" y="17812"/>
                          <a:pt x="537" y="20285"/>
                        </a:cubicBezTo>
                        <a:cubicBezTo>
                          <a:pt x="1461" y="24695"/>
                          <a:pt x="3993" y="28598"/>
                          <a:pt x="7658" y="31221"/>
                        </a:cubicBezTo>
                        <a:cubicBezTo>
                          <a:pt x="13350" y="35184"/>
                          <a:pt x="21603" y="35958"/>
                          <a:pt x="25209" y="41918"/>
                        </a:cubicBezTo>
                        <a:cubicBezTo>
                          <a:pt x="27801" y="46208"/>
                          <a:pt x="26937" y="51721"/>
                          <a:pt x="28337" y="56518"/>
                        </a:cubicBezTo>
                        <a:cubicBezTo>
                          <a:pt x="30524" y="64017"/>
                          <a:pt x="36902" y="67669"/>
                          <a:pt x="43484" y="67669"/>
                        </a:cubicBezTo>
                        <a:cubicBezTo>
                          <a:pt x="49010" y="67669"/>
                          <a:pt x="54680" y="65095"/>
                          <a:pt x="58134" y="60064"/>
                        </a:cubicBezTo>
                        <a:cubicBezTo>
                          <a:pt x="61531" y="55117"/>
                          <a:pt x="62425" y="48622"/>
                          <a:pt x="60875" y="42841"/>
                        </a:cubicBezTo>
                        <a:cubicBezTo>
                          <a:pt x="59713" y="38521"/>
                          <a:pt x="57300" y="34647"/>
                          <a:pt x="56108" y="30356"/>
                        </a:cubicBezTo>
                        <a:cubicBezTo>
                          <a:pt x="55274" y="27436"/>
                          <a:pt x="55005" y="24367"/>
                          <a:pt x="55363" y="21358"/>
                        </a:cubicBezTo>
                        <a:cubicBezTo>
                          <a:pt x="55840" y="16888"/>
                          <a:pt x="57598" y="12270"/>
                          <a:pt x="56197" y="7979"/>
                        </a:cubicBezTo>
                        <a:cubicBezTo>
                          <a:pt x="54767" y="3599"/>
                          <a:pt x="50208" y="828"/>
                          <a:pt x="45649" y="202"/>
                        </a:cubicBezTo>
                        <a:cubicBezTo>
                          <a:pt x="44626" y="63"/>
                          <a:pt x="43609" y="1"/>
                          <a:pt x="4259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grpSp>
                <p:nvGrpSpPr>
                  <p:cNvPr id="907" name="Google Shape;907;p22"/>
                  <p:cNvGrpSpPr/>
                  <p:nvPr/>
                </p:nvGrpSpPr>
                <p:grpSpPr>
                  <a:xfrm rot="8100000">
                    <a:off x="9167714" y="931320"/>
                    <a:ext cx="70212" cy="266577"/>
                    <a:chOff x="5411831" y="3863031"/>
                    <a:chExt cx="70213" cy="266579"/>
                  </a:xfrm>
                </p:grpSpPr>
                <p:sp>
                  <p:nvSpPr>
                    <p:cNvPr id="908" name="Google Shape;908;p22"/>
                    <p:cNvSpPr/>
                    <p:nvPr/>
                  </p:nvSpPr>
                  <p:spPr>
                    <a:xfrm>
                      <a:off x="5421408" y="3863031"/>
                      <a:ext cx="60635" cy="166844"/>
                    </a:xfrm>
                    <a:custGeom>
                      <a:rect b="b" l="l" r="r" t="t"/>
                      <a:pathLst>
                        <a:path extrusionOk="0" h="6480" w="2355">
                          <a:moveTo>
                            <a:pt x="880" y="0"/>
                          </a:moveTo>
                          <a:cubicBezTo>
                            <a:pt x="827" y="0"/>
                            <a:pt x="773" y="6"/>
                            <a:pt x="716" y="19"/>
                          </a:cubicBezTo>
                          <a:cubicBezTo>
                            <a:pt x="298" y="93"/>
                            <a:pt x="135" y="436"/>
                            <a:pt x="90" y="823"/>
                          </a:cubicBezTo>
                          <a:cubicBezTo>
                            <a:pt x="60" y="1077"/>
                            <a:pt x="60" y="1330"/>
                            <a:pt x="75" y="1583"/>
                          </a:cubicBezTo>
                          <a:cubicBezTo>
                            <a:pt x="135" y="2581"/>
                            <a:pt x="120" y="3564"/>
                            <a:pt x="30" y="4548"/>
                          </a:cubicBezTo>
                          <a:cubicBezTo>
                            <a:pt x="1" y="4905"/>
                            <a:pt x="15" y="5278"/>
                            <a:pt x="60" y="5635"/>
                          </a:cubicBezTo>
                          <a:cubicBezTo>
                            <a:pt x="120" y="6067"/>
                            <a:pt x="343" y="6410"/>
                            <a:pt x="805" y="6470"/>
                          </a:cubicBezTo>
                          <a:cubicBezTo>
                            <a:pt x="850" y="6476"/>
                            <a:pt x="895" y="6479"/>
                            <a:pt x="939" y="6479"/>
                          </a:cubicBezTo>
                          <a:cubicBezTo>
                            <a:pt x="1309" y="6479"/>
                            <a:pt x="1655" y="6262"/>
                            <a:pt x="1788" y="5903"/>
                          </a:cubicBezTo>
                          <a:cubicBezTo>
                            <a:pt x="1937" y="5620"/>
                            <a:pt x="2056" y="5308"/>
                            <a:pt x="2131" y="4995"/>
                          </a:cubicBezTo>
                          <a:cubicBezTo>
                            <a:pt x="2354" y="3654"/>
                            <a:pt x="2265" y="2268"/>
                            <a:pt x="1848" y="972"/>
                          </a:cubicBezTo>
                          <a:cubicBezTo>
                            <a:pt x="1788" y="838"/>
                            <a:pt x="1729" y="689"/>
                            <a:pt x="1669" y="555"/>
                          </a:cubicBezTo>
                          <a:cubicBezTo>
                            <a:pt x="1439" y="223"/>
                            <a:pt x="1198" y="0"/>
                            <a:pt x="880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09" name="Google Shape;909;p22"/>
                    <p:cNvSpPr/>
                    <p:nvPr/>
                  </p:nvSpPr>
                  <p:spPr>
                    <a:xfrm>
                      <a:off x="5411831" y="4069722"/>
                      <a:ext cx="48354" cy="59889"/>
                    </a:xfrm>
                    <a:custGeom>
                      <a:rect b="b" l="l" r="r" t="t"/>
                      <a:pathLst>
                        <a:path extrusionOk="0" h="2326" w="1878">
                          <a:moveTo>
                            <a:pt x="1026" y="0"/>
                          </a:moveTo>
                          <a:cubicBezTo>
                            <a:pt x="855" y="0"/>
                            <a:pt x="683" y="69"/>
                            <a:pt x="551" y="214"/>
                          </a:cubicBezTo>
                          <a:cubicBezTo>
                            <a:pt x="164" y="617"/>
                            <a:pt x="0" y="1168"/>
                            <a:pt x="89" y="1719"/>
                          </a:cubicBezTo>
                          <a:cubicBezTo>
                            <a:pt x="132" y="2084"/>
                            <a:pt x="447" y="2326"/>
                            <a:pt x="781" y="2326"/>
                          </a:cubicBezTo>
                          <a:cubicBezTo>
                            <a:pt x="910" y="2326"/>
                            <a:pt x="1042" y="2290"/>
                            <a:pt x="1162" y="2211"/>
                          </a:cubicBezTo>
                          <a:cubicBezTo>
                            <a:pt x="1639" y="1913"/>
                            <a:pt x="1877" y="795"/>
                            <a:pt x="1579" y="319"/>
                          </a:cubicBezTo>
                          <a:cubicBezTo>
                            <a:pt x="1454" y="111"/>
                            <a:pt x="1242" y="0"/>
                            <a:pt x="1026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sp>
              <p:nvSpPr>
                <p:cNvPr id="910" name="Google Shape;910;p22"/>
                <p:cNvSpPr/>
                <p:nvPr/>
              </p:nvSpPr>
              <p:spPr>
                <a:xfrm flipH="1" rot="4740398">
                  <a:off x="7702222" y="-912896"/>
                  <a:ext cx="2462087" cy="2355561"/>
                </a:xfrm>
                <a:custGeom>
                  <a:rect b="b" l="l" r="r" t="t"/>
                  <a:pathLst>
                    <a:path extrusionOk="0" fill="none" h="58462" w="61114">
                      <a:moveTo>
                        <a:pt x="2920" y="14929"/>
                      </a:moveTo>
                      <a:cubicBezTo>
                        <a:pt x="4231" y="18594"/>
                        <a:pt x="7479" y="21216"/>
                        <a:pt x="10995" y="22825"/>
                      </a:cubicBezTo>
                      <a:cubicBezTo>
                        <a:pt x="13617" y="24047"/>
                        <a:pt x="16478" y="24821"/>
                        <a:pt x="18951" y="26341"/>
                      </a:cubicBezTo>
                      <a:cubicBezTo>
                        <a:pt x="22735" y="28695"/>
                        <a:pt x="25298" y="32598"/>
                        <a:pt x="25953" y="37008"/>
                      </a:cubicBezTo>
                      <a:cubicBezTo>
                        <a:pt x="26340" y="39600"/>
                        <a:pt x="26013" y="42223"/>
                        <a:pt x="26251" y="44815"/>
                      </a:cubicBezTo>
                      <a:cubicBezTo>
                        <a:pt x="26579" y="48778"/>
                        <a:pt x="28277" y="52741"/>
                        <a:pt x="31495" y="55065"/>
                      </a:cubicBezTo>
                      <a:cubicBezTo>
                        <a:pt x="33641" y="56614"/>
                        <a:pt x="36263" y="57359"/>
                        <a:pt x="38885" y="57627"/>
                      </a:cubicBezTo>
                      <a:cubicBezTo>
                        <a:pt x="46185" y="58462"/>
                        <a:pt x="54320" y="55601"/>
                        <a:pt x="57925" y="49195"/>
                      </a:cubicBezTo>
                      <a:cubicBezTo>
                        <a:pt x="61113" y="43474"/>
                        <a:pt x="60160" y="36412"/>
                        <a:pt x="58580" y="30066"/>
                      </a:cubicBezTo>
                      <a:cubicBezTo>
                        <a:pt x="57001" y="23749"/>
                        <a:pt x="54856" y="17253"/>
                        <a:pt x="55899" y="10817"/>
                      </a:cubicBezTo>
                      <a:cubicBezTo>
                        <a:pt x="56286" y="8612"/>
                        <a:pt x="56971" y="6348"/>
                        <a:pt x="56227" y="4232"/>
                      </a:cubicBezTo>
                      <a:cubicBezTo>
                        <a:pt x="55213" y="1342"/>
                        <a:pt x="51757" y="1"/>
                        <a:pt x="48688" y="239"/>
                      </a:cubicBezTo>
                      <a:cubicBezTo>
                        <a:pt x="45619" y="448"/>
                        <a:pt x="42788" y="1818"/>
                        <a:pt x="39838" y="2712"/>
                      </a:cubicBezTo>
                      <a:cubicBezTo>
                        <a:pt x="35488" y="4023"/>
                        <a:pt x="30870" y="4292"/>
                        <a:pt x="26370" y="3517"/>
                      </a:cubicBezTo>
                      <a:cubicBezTo>
                        <a:pt x="22556" y="2861"/>
                        <a:pt x="18862" y="1431"/>
                        <a:pt x="14958" y="1103"/>
                      </a:cubicBezTo>
                      <a:cubicBezTo>
                        <a:pt x="7420" y="537"/>
                        <a:pt x="0" y="6765"/>
                        <a:pt x="2920" y="14929"/>
                      </a:cubicBezTo>
                      <a:close/>
                    </a:path>
                  </a:pathLst>
                </a:custGeom>
                <a:noFill/>
                <a:ln cap="flat" cmpd="sng" w="9675">
                  <a:solidFill>
                    <a:schemeClr val="accent1"/>
                  </a:solidFill>
                  <a:prstDash val="solid"/>
                  <a:miter lim="29796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911" name="Google Shape;911;p22"/>
                <p:cNvGrpSpPr/>
                <p:nvPr/>
              </p:nvGrpSpPr>
              <p:grpSpPr>
                <a:xfrm rot="-3298310">
                  <a:off x="8497070" y="-594122"/>
                  <a:ext cx="781177" cy="840852"/>
                  <a:chOff x="8923026" y="-401096"/>
                  <a:chExt cx="781149" cy="840821"/>
                </a:xfrm>
              </p:grpSpPr>
              <p:sp>
                <p:nvSpPr>
                  <p:cNvPr id="912" name="Google Shape;912;p22"/>
                  <p:cNvSpPr/>
                  <p:nvPr/>
                </p:nvSpPr>
                <p:spPr>
                  <a:xfrm>
                    <a:off x="8936039" y="218136"/>
                    <a:ext cx="91775" cy="76632"/>
                  </a:xfrm>
                  <a:custGeom>
                    <a:rect b="b" l="l" r="r" t="t"/>
                    <a:pathLst>
                      <a:path extrusionOk="0" h="1902" w="2278">
                        <a:moveTo>
                          <a:pt x="958" y="0"/>
                        </a:moveTo>
                        <a:cubicBezTo>
                          <a:pt x="479" y="0"/>
                          <a:pt x="1" y="856"/>
                          <a:pt x="362" y="1556"/>
                        </a:cubicBezTo>
                        <a:cubicBezTo>
                          <a:pt x="486" y="1794"/>
                          <a:pt x="716" y="1901"/>
                          <a:pt x="956" y="1901"/>
                        </a:cubicBezTo>
                        <a:cubicBezTo>
                          <a:pt x="1585" y="1901"/>
                          <a:pt x="2278" y="1169"/>
                          <a:pt x="1286" y="155"/>
                        </a:cubicBezTo>
                        <a:cubicBezTo>
                          <a:pt x="1184" y="47"/>
                          <a:pt x="1071" y="0"/>
                          <a:pt x="9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13" name="Google Shape;913;p22"/>
                  <p:cNvSpPr/>
                  <p:nvPr/>
                </p:nvSpPr>
                <p:spPr>
                  <a:xfrm>
                    <a:off x="9123702" y="351289"/>
                    <a:ext cx="134480" cy="88437"/>
                  </a:xfrm>
                  <a:custGeom>
                    <a:rect b="b" l="l" r="r" t="t"/>
                    <a:pathLst>
                      <a:path extrusionOk="0" h="2195" w="3338">
                        <a:moveTo>
                          <a:pt x="1367" y="1"/>
                        </a:moveTo>
                        <a:cubicBezTo>
                          <a:pt x="636" y="1"/>
                          <a:pt x="0" y="1354"/>
                          <a:pt x="1008" y="2035"/>
                        </a:cubicBezTo>
                        <a:cubicBezTo>
                          <a:pt x="1183" y="2145"/>
                          <a:pt x="1368" y="2194"/>
                          <a:pt x="1547" y="2194"/>
                        </a:cubicBezTo>
                        <a:cubicBezTo>
                          <a:pt x="2524" y="2194"/>
                          <a:pt x="3337" y="744"/>
                          <a:pt x="1574" y="38"/>
                        </a:cubicBezTo>
                        <a:cubicBezTo>
                          <a:pt x="1505" y="13"/>
                          <a:pt x="1436" y="1"/>
                          <a:pt x="136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14" name="Google Shape;914;p22"/>
                  <p:cNvSpPr/>
                  <p:nvPr/>
                </p:nvSpPr>
                <p:spPr>
                  <a:xfrm>
                    <a:off x="8923026" y="-176891"/>
                    <a:ext cx="102935" cy="110677"/>
                  </a:xfrm>
                  <a:custGeom>
                    <a:rect b="b" l="l" r="r" t="t"/>
                    <a:pathLst>
                      <a:path extrusionOk="0" h="2747" w="2555">
                        <a:moveTo>
                          <a:pt x="1324" y="1"/>
                        </a:moveTo>
                        <a:cubicBezTo>
                          <a:pt x="1290" y="1"/>
                          <a:pt x="1255" y="3"/>
                          <a:pt x="1222" y="8"/>
                        </a:cubicBezTo>
                        <a:cubicBezTo>
                          <a:pt x="149" y="127"/>
                          <a:pt x="0" y="991"/>
                          <a:pt x="179" y="2154"/>
                        </a:cubicBezTo>
                        <a:cubicBezTo>
                          <a:pt x="255" y="2576"/>
                          <a:pt x="551" y="2746"/>
                          <a:pt x="905" y="2746"/>
                        </a:cubicBezTo>
                        <a:cubicBezTo>
                          <a:pt x="1524" y="2746"/>
                          <a:pt x="2319" y="2224"/>
                          <a:pt x="2414" y="1617"/>
                        </a:cubicBezTo>
                        <a:cubicBezTo>
                          <a:pt x="2554" y="690"/>
                          <a:pt x="1899" y="1"/>
                          <a:pt x="132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15" name="Google Shape;915;p22"/>
                  <p:cNvSpPr/>
                  <p:nvPr/>
                </p:nvSpPr>
                <p:spPr>
                  <a:xfrm>
                    <a:off x="9109078" y="-401096"/>
                    <a:ext cx="142376" cy="145729"/>
                  </a:xfrm>
                  <a:custGeom>
                    <a:rect b="b" l="l" r="r" t="t"/>
                    <a:pathLst>
                      <a:path extrusionOk="0" h="3617" w="3534">
                        <a:moveTo>
                          <a:pt x="1139" y="0"/>
                        </a:moveTo>
                        <a:cubicBezTo>
                          <a:pt x="1127" y="0"/>
                          <a:pt x="1115" y="1"/>
                          <a:pt x="1103" y="1"/>
                        </a:cubicBezTo>
                        <a:cubicBezTo>
                          <a:pt x="60" y="61"/>
                          <a:pt x="1" y="1193"/>
                          <a:pt x="150" y="1849"/>
                        </a:cubicBezTo>
                        <a:cubicBezTo>
                          <a:pt x="292" y="2467"/>
                          <a:pt x="947" y="3616"/>
                          <a:pt x="1766" y="3616"/>
                        </a:cubicBezTo>
                        <a:cubicBezTo>
                          <a:pt x="1974" y="3616"/>
                          <a:pt x="2191" y="3543"/>
                          <a:pt x="2414" y="3368"/>
                        </a:cubicBezTo>
                        <a:cubicBezTo>
                          <a:pt x="3533" y="2514"/>
                          <a:pt x="2178" y="0"/>
                          <a:pt x="113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16" name="Google Shape;916;p22"/>
                  <p:cNvSpPr/>
                  <p:nvPr/>
                </p:nvSpPr>
                <p:spPr>
                  <a:xfrm>
                    <a:off x="9582063" y="172490"/>
                    <a:ext cx="122111" cy="129170"/>
                  </a:xfrm>
                  <a:custGeom>
                    <a:rect b="b" l="l" r="r" t="t"/>
                    <a:pathLst>
                      <a:path extrusionOk="0" h="3206" w="3031">
                        <a:moveTo>
                          <a:pt x="1533" y="0"/>
                        </a:moveTo>
                        <a:cubicBezTo>
                          <a:pt x="1499" y="0"/>
                          <a:pt x="1464" y="3"/>
                          <a:pt x="1431" y="7"/>
                        </a:cubicBezTo>
                        <a:cubicBezTo>
                          <a:pt x="179" y="186"/>
                          <a:pt x="0" y="1169"/>
                          <a:pt x="239" y="2510"/>
                        </a:cubicBezTo>
                        <a:cubicBezTo>
                          <a:pt x="325" y="3006"/>
                          <a:pt x="666" y="3206"/>
                          <a:pt x="1075" y="3206"/>
                        </a:cubicBezTo>
                        <a:cubicBezTo>
                          <a:pt x="1795" y="3206"/>
                          <a:pt x="2728" y="2587"/>
                          <a:pt x="2861" y="1884"/>
                        </a:cubicBezTo>
                        <a:cubicBezTo>
                          <a:pt x="3031" y="808"/>
                          <a:pt x="2204" y="0"/>
                          <a:pt x="153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17" name="Google Shape;917;p22"/>
                  <p:cNvSpPr/>
                  <p:nvPr/>
                </p:nvSpPr>
                <p:spPr>
                  <a:xfrm>
                    <a:off x="9255888" y="-152073"/>
                    <a:ext cx="179763" cy="162570"/>
                  </a:xfrm>
                  <a:custGeom>
                    <a:rect b="b" l="l" r="r" t="t"/>
                    <a:pathLst>
                      <a:path extrusionOk="0" h="4035" w="4462">
                        <a:moveTo>
                          <a:pt x="2115" y="0"/>
                        </a:moveTo>
                        <a:cubicBezTo>
                          <a:pt x="1605" y="0"/>
                          <a:pt x="1084" y="161"/>
                          <a:pt x="737" y="495"/>
                        </a:cubicBezTo>
                        <a:cubicBezTo>
                          <a:pt x="1" y="1202"/>
                          <a:pt x="1201" y="4035"/>
                          <a:pt x="2498" y="4035"/>
                        </a:cubicBezTo>
                        <a:cubicBezTo>
                          <a:pt x="2566" y="4035"/>
                          <a:pt x="2635" y="4027"/>
                          <a:pt x="2703" y="4011"/>
                        </a:cubicBezTo>
                        <a:cubicBezTo>
                          <a:pt x="4074" y="3713"/>
                          <a:pt x="4461" y="2163"/>
                          <a:pt x="3597" y="703"/>
                        </a:cubicBezTo>
                        <a:cubicBezTo>
                          <a:pt x="3351" y="243"/>
                          <a:pt x="2741" y="0"/>
                          <a:pt x="2115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18" name="Google Shape;918;p22"/>
                  <p:cNvSpPr/>
                  <p:nvPr/>
                </p:nvSpPr>
                <p:spPr>
                  <a:xfrm>
                    <a:off x="9308868" y="254033"/>
                    <a:ext cx="112040" cy="93795"/>
                  </a:xfrm>
                  <a:custGeom>
                    <a:rect b="b" l="l" r="r" t="t"/>
                    <a:pathLst>
                      <a:path extrusionOk="0" h="2328" w="2781">
                        <a:moveTo>
                          <a:pt x="1169" y="1"/>
                        </a:moveTo>
                        <a:cubicBezTo>
                          <a:pt x="583" y="1"/>
                          <a:pt x="0" y="1047"/>
                          <a:pt x="435" y="1916"/>
                        </a:cubicBezTo>
                        <a:cubicBezTo>
                          <a:pt x="589" y="2200"/>
                          <a:pt x="868" y="2328"/>
                          <a:pt x="1157" y="2328"/>
                        </a:cubicBezTo>
                        <a:cubicBezTo>
                          <a:pt x="1929" y="2328"/>
                          <a:pt x="2781" y="1423"/>
                          <a:pt x="1567" y="188"/>
                        </a:cubicBezTo>
                        <a:cubicBezTo>
                          <a:pt x="1443" y="58"/>
                          <a:pt x="1306" y="1"/>
                          <a:pt x="116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19" name="Google Shape;919;p22"/>
                  <p:cNvSpPr/>
                  <p:nvPr/>
                </p:nvSpPr>
                <p:spPr>
                  <a:xfrm>
                    <a:off x="9118022" y="30473"/>
                    <a:ext cx="134157" cy="87510"/>
                  </a:xfrm>
                  <a:custGeom>
                    <a:rect b="b" l="l" r="r" t="t"/>
                    <a:pathLst>
                      <a:path extrusionOk="0" h="2172" w="3330">
                        <a:moveTo>
                          <a:pt x="1341" y="1"/>
                        </a:moveTo>
                        <a:cubicBezTo>
                          <a:pt x="617" y="1"/>
                          <a:pt x="1" y="1337"/>
                          <a:pt x="1000" y="2012"/>
                        </a:cubicBezTo>
                        <a:cubicBezTo>
                          <a:pt x="1176" y="2123"/>
                          <a:pt x="1360" y="2172"/>
                          <a:pt x="1539" y="2172"/>
                        </a:cubicBezTo>
                        <a:cubicBezTo>
                          <a:pt x="2517" y="2172"/>
                          <a:pt x="3329" y="726"/>
                          <a:pt x="1566" y="46"/>
                        </a:cubicBezTo>
                        <a:cubicBezTo>
                          <a:pt x="1491" y="15"/>
                          <a:pt x="1415" y="1"/>
                          <a:pt x="13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920" name="Google Shape;920;p22"/>
              <p:cNvGrpSpPr/>
              <p:nvPr/>
            </p:nvGrpSpPr>
            <p:grpSpPr>
              <a:xfrm rot="2996445">
                <a:off x="5447196" y="4747696"/>
                <a:ext cx="740371" cy="757532"/>
                <a:chOff x="4391775" y="4244400"/>
                <a:chExt cx="715125" cy="731700"/>
              </a:xfrm>
            </p:grpSpPr>
            <p:sp>
              <p:nvSpPr>
                <p:cNvPr id="921" name="Google Shape;921;p22"/>
                <p:cNvSpPr/>
                <p:nvPr/>
              </p:nvSpPr>
              <p:spPr>
                <a:xfrm>
                  <a:off x="4391775" y="4244400"/>
                  <a:ext cx="715125" cy="731700"/>
                </a:xfrm>
                <a:custGeom>
                  <a:rect b="b" l="l" r="r" t="t"/>
                  <a:pathLst>
                    <a:path extrusionOk="0" h="29268" w="28605">
                      <a:moveTo>
                        <a:pt x="15770" y="550"/>
                      </a:moveTo>
                      <a:cubicBezTo>
                        <a:pt x="16901" y="550"/>
                        <a:pt x="18030" y="688"/>
                        <a:pt x="19130" y="988"/>
                      </a:cubicBezTo>
                      <a:cubicBezTo>
                        <a:pt x="27056" y="3134"/>
                        <a:pt x="28605" y="12907"/>
                        <a:pt x="26758" y="19820"/>
                      </a:cubicBezTo>
                      <a:cubicBezTo>
                        <a:pt x="26311" y="21548"/>
                        <a:pt x="25625" y="23217"/>
                        <a:pt x="24731" y="24766"/>
                      </a:cubicBezTo>
                      <a:cubicBezTo>
                        <a:pt x="24106" y="25809"/>
                        <a:pt x="23331" y="26912"/>
                        <a:pt x="22288" y="27597"/>
                      </a:cubicBezTo>
                      <a:cubicBezTo>
                        <a:pt x="21692" y="27954"/>
                        <a:pt x="21007" y="28163"/>
                        <a:pt x="20292" y="28252"/>
                      </a:cubicBezTo>
                      <a:cubicBezTo>
                        <a:pt x="19308" y="28431"/>
                        <a:pt x="18355" y="28550"/>
                        <a:pt x="17372" y="28640"/>
                      </a:cubicBezTo>
                      <a:cubicBezTo>
                        <a:pt x="16627" y="28703"/>
                        <a:pt x="15862" y="28738"/>
                        <a:pt x="15089" y="28738"/>
                      </a:cubicBezTo>
                      <a:cubicBezTo>
                        <a:pt x="10415" y="28738"/>
                        <a:pt x="5434" y="27452"/>
                        <a:pt x="2801" y="23336"/>
                      </a:cubicBezTo>
                      <a:cubicBezTo>
                        <a:pt x="2364" y="22665"/>
                        <a:pt x="2012" y="21966"/>
                        <a:pt x="1746" y="21239"/>
                      </a:cubicBezTo>
                      <a:lnTo>
                        <a:pt x="1746" y="21239"/>
                      </a:lnTo>
                      <a:cubicBezTo>
                        <a:pt x="1307" y="19763"/>
                        <a:pt x="1072" y="18286"/>
                        <a:pt x="983" y="16751"/>
                      </a:cubicBezTo>
                      <a:cubicBezTo>
                        <a:pt x="745" y="13682"/>
                        <a:pt x="1103" y="10464"/>
                        <a:pt x="2622" y="7752"/>
                      </a:cubicBezTo>
                      <a:cubicBezTo>
                        <a:pt x="4231" y="4832"/>
                        <a:pt x="7151" y="2806"/>
                        <a:pt x="10191" y="1614"/>
                      </a:cubicBezTo>
                      <a:cubicBezTo>
                        <a:pt x="11966" y="942"/>
                        <a:pt x="13870" y="550"/>
                        <a:pt x="15770" y="550"/>
                      </a:cubicBezTo>
                      <a:close/>
                      <a:moveTo>
                        <a:pt x="15687" y="0"/>
                      </a:moveTo>
                      <a:cubicBezTo>
                        <a:pt x="14592" y="0"/>
                        <a:pt x="13493" y="128"/>
                        <a:pt x="12425" y="363"/>
                      </a:cubicBezTo>
                      <a:cubicBezTo>
                        <a:pt x="9267" y="1078"/>
                        <a:pt x="6049" y="2746"/>
                        <a:pt x="3874" y="5190"/>
                      </a:cubicBezTo>
                      <a:cubicBezTo>
                        <a:pt x="119" y="9391"/>
                        <a:pt x="0" y="15827"/>
                        <a:pt x="1401" y="20982"/>
                      </a:cubicBezTo>
                      <a:cubicBezTo>
                        <a:pt x="1430" y="21101"/>
                        <a:pt x="1460" y="21220"/>
                        <a:pt x="1490" y="21340"/>
                      </a:cubicBezTo>
                      <a:cubicBezTo>
                        <a:pt x="1505" y="21394"/>
                        <a:pt x="1525" y="21439"/>
                        <a:pt x="1548" y="21472"/>
                      </a:cubicBezTo>
                      <a:lnTo>
                        <a:pt x="1548" y="21472"/>
                      </a:lnTo>
                      <a:cubicBezTo>
                        <a:pt x="2629" y="24299"/>
                        <a:pt x="4762" y="26594"/>
                        <a:pt x="7509" y="27805"/>
                      </a:cubicBezTo>
                      <a:cubicBezTo>
                        <a:pt x="9968" y="28920"/>
                        <a:pt x="12700" y="29267"/>
                        <a:pt x="15365" y="29267"/>
                      </a:cubicBezTo>
                      <a:cubicBezTo>
                        <a:pt x="15478" y="29267"/>
                        <a:pt x="15591" y="29267"/>
                        <a:pt x="15703" y="29265"/>
                      </a:cubicBezTo>
                      <a:cubicBezTo>
                        <a:pt x="17699" y="29265"/>
                        <a:pt x="19696" y="28997"/>
                        <a:pt x="21603" y="28521"/>
                      </a:cubicBezTo>
                      <a:cubicBezTo>
                        <a:pt x="22586" y="28252"/>
                        <a:pt x="23361" y="27478"/>
                        <a:pt x="23957" y="26703"/>
                      </a:cubicBezTo>
                      <a:cubicBezTo>
                        <a:pt x="24970" y="25392"/>
                        <a:pt x="25774" y="23932"/>
                        <a:pt x="26340" y="22353"/>
                      </a:cubicBezTo>
                      <a:cubicBezTo>
                        <a:pt x="27920" y="18270"/>
                        <a:pt x="28218" y="13771"/>
                        <a:pt x="27145" y="9510"/>
                      </a:cubicBezTo>
                      <a:cubicBezTo>
                        <a:pt x="26281" y="6143"/>
                        <a:pt x="24463" y="3015"/>
                        <a:pt x="21335" y="1346"/>
                      </a:cubicBezTo>
                      <a:cubicBezTo>
                        <a:pt x="19595" y="409"/>
                        <a:pt x="17647" y="0"/>
                        <a:pt x="156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22" name="Google Shape;922;p22"/>
                <p:cNvSpPr/>
                <p:nvPr/>
              </p:nvSpPr>
              <p:spPr>
                <a:xfrm>
                  <a:off x="4434225" y="4314550"/>
                  <a:ext cx="592225" cy="558725"/>
                </a:xfrm>
                <a:custGeom>
                  <a:rect b="b" l="l" r="r" t="t"/>
                  <a:pathLst>
                    <a:path extrusionOk="0" h="22349" w="23689">
                      <a:moveTo>
                        <a:pt x="12524" y="547"/>
                      </a:moveTo>
                      <a:cubicBezTo>
                        <a:pt x="12794" y="547"/>
                        <a:pt x="13064" y="585"/>
                        <a:pt x="13320" y="656"/>
                      </a:cubicBezTo>
                      <a:cubicBezTo>
                        <a:pt x="13916" y="864"/>
                        <a:pt x="14512" y="1073"/>
                        <a:pt x="15108" y="1341"/>
                      </a:cubicBezTo>
                      <a:cubicBezTo>
                        <a:pt x="18773" y="2980"/>
                        <a:pt x="22914" y="6019"/>
                        <a:pt x="23093" y="10429"/>
                      </a:cubicBezTo>
                      <a:cubicBezTo>
                        <a:pt x="23122" y="11027"/>
                        <a:pt x="23068" y="11653"/>
                        <a:pt x="22959" y="12253"/>
                      </a:cubicBezTo>
                      <a:lnTo>
                        <a:pt x="22959" y="12253"/>
                      </a:lnTo>
                      <a:cubicBezTo>
                        <a:pt x="22942" y="12268"/>
                        <a:pt x="22927" y="12294"/>
                        <a:pt x="22914" y="12336"/>
                      </a:cubicBezTo>
                      <a:cubicBezTo>
                        <a:pt x="22646" y="13349"/>
                        <a:pt x="22259" y="14302"/>
                        <a:pt x="21782" y="15226"/>
                      </a:cubicBezTo>
                      <a:cubicBezTo>
                        <a:pt x="20888" y="17193"/>
                        <a:pt x="19517" y="18861"/>
                        <a:pt x="17789" y="20172"/>
                      </a:cubicBezTo>
                      <a:cubicBezTo>
                        <a:pt x="16182" y="21320"/>
                        <a:pt x="14240" y="21778"/>
                        <a:pt x="12274" y="21778"/>
                      </a:cubicBezTo>
                      <a:cubicBezTo>
                        <a:pt x="11688" y="21778"/>
                        <a:pt x="11100" y="21737"/>
                        <a:pt x="10519" y="21662"/>
                      </a:cubicBezTo>
                      <a:cubicBezTo>
                        <a:pt x="8016" y="21305"/>
                        <a:pt x="5602" y="20262"/>
                        <a:pt x="3934" y="18385"/>
                      </a:cubicBezTo>
                      <a:cubicBezTo>
                        <a:pt x="1" y="14004"/>
                        <a:pt x="2861" y="7449"/>
                        <a:pt x="6526" y="3874"/>
                      </a:cubicBezTo>
                      <a:cubicBezTo>
                        <a:pt x="7956" y="2503"/>
                        <a:pt x="9714" y="1192"/>
                        <a:pt x="11651" y="685"/>
                      </a:cubicBezTo>
                      <a:cubicBezTo>
                        <a:pt x="11931" y="592"/>
                        <a:pt x="12228" y="547"/>
                        <a:pt x="12524" y="547"/>
                      </a:cubicBezTo>
                      <a:close/>
                      <a:moveTo>
                        <a:pt x="12634" y="0"/>
                      </a:moveTo>
                      <a:cubicBezTo>
                        <a:pt x="11889" y="0"/>
                        <a:pt x="11145" y="179"/>
                        <a:pt x="10459" y="536"/>
                      </a:cubicBezTo>
                      <a:cubicBezTo>
                        <a:pt x="9506" y="954"/>
                        <a:pt x="8612" y="1490"/>
                        <a:pt x="7778" y="2145"/>
                      </a:cubicBezTo>
                      <a:cubicBezTo>
                        <a:pt x="5573" y="3814"/>
                        <a:pt x="3844" y="6019"/>
                        <a:pt x="2772" y="8552"/>
                      </a:cubicBezTo>
                      <a:cubicBezTo>
                        <a:pt x="1699" y="11144"/>
                        <a:pt x="1282" y="14124"/>
                        <a:pt x="2474" y="16776"/>
                      </a:cubicBezTo>
                      <a:cubicBezTo>
                        <a:pt x="3546" y="19070"/>
                        <a:pt x="5662" y="20709"/>
                        <a:pt x="8016" y="21543"/>
                      </a:cubicBezTo>
                      <a:cubicBezTo>
                        <a:pt x="9374" y="22056"/>
                        <a:pt x="10907" y="22349"/>
                        <a:pt x="12430" y="22349"/>
                      </a:cubicBezTo>
                      <a:cubicBezTo>
                        <a:pt x="13648" y="22349"/>
                        <a:pt x="14860" y="22162"/>
                        <a:pt x="15972" y="21752"/>
                      </a:cubicBezTo>
                      <a:cubicBezTo>
                        <a:pt x="19696" y="20381"/>
                        <a:pt x="22080" y="16567"/>
                        <a:pt x="23153" y="12932"/>
                      </a:cubicBezTo>
                      <a:cubicBezTo>
                        <a:pt x="23182" y="12842"/>
                        <a:pt x="23212" y="12753"/>
                        <a:pt x="23212" y="12664"/>
                      </a:cubicBezTo>
                      <a:cubicBezTo>
                        <a:pt x="23689" y="10280"/>
                        <a:pt x="23123" y="7807"/>
                        <a:pt x="21693" y="5840"/>
                      </a:cubicBezTo>
                      <a:cubicBezTo>
                        <a:pt x="20352" y="4082"/>
                        <a:pt x="18624" y="2622"/>
                        <a:pt x="16627" y="1609"/>
                      </a:cubicBezTo>
                      <a:cubicBezTo>
                        <a:pt x="15852" y="1162"/>
                        <a:pt x="15048" y="805"/>
                        <a:pt x="14214" y="477"/>
                      </a:cubicBezTo>
                      <a:cubicBezTo>
                        <a:pt x="13737" y="238"/>
                        <a:pt x="13201" y="89"/>
                        <a:pt x="126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23" name="Google Shape;923;p22"/>
                <p:cNvSpPr/>
                <p:nvPr/>
              </p:nvSpPr>
              <p:spPr>
                <a:xfrm>
                  <a:off x="4566075" y="4418825"/>
                  <a:ext cx="377700" cy="387475"/>
                </a:xfrm>
                <a:custGeom>
                  <a:rect b="b" l="l" r="r" t="t"/>
                  <a:pathLst>
                    <a:path extrusionOk="0" h="15499" w="15108">
                      <a:moveTo>
                        <a:pt x="7661" y="581"/>
                      </a:moveTo>
                      <a:cubicBezTo>
                        <a:pt x="9320" y="581"/>
                        <a:pt x="10910" y="1118"/>
                        <a:pt x="12128" y="2533"/>
                      </a:cubicBezTo>
                      <a:cubicBezTo>
                        <a:pt x="12575" y="3219"/>
                        <a:pt x="12992" y="3934"/>
                        <a:pt x="13290" y="4708"/>
                      </a:cubicBezTo>
                      <a:cubicBezTo>
                        <a:pt x="13945" y="6258"/>
                        <a:pt x="14273" y="8016"/>
                        <a:pt x="13767" y="9655"/>
                      </a:cubicBezTo>
                      <a:cubicBezTo>
                        <a:pt x="12900" y="12505"/>
                        <a:pt x="9807" y="14962"/>
                        <a:pt x="6796" y="14962"/>
                      </a:cubicBezTo>
                      <a:cubicBezTo>
                        <a:pt x="6596" y="14962"/>
                        <a:pt x="6397" y="14951"/>
                        <a:pt x="6198" y="14929"/>
                      </a:cubicBezTo>
                      <a:cubicBezTo>
                        <a:pt x="2414" y="14512"/>
                        <a:pt x="448" y="10251"/>
                        <a:pt x="328" y="6884"/>
                      </a:cubicBezTo>
                      <a:cubicBezTo>
                        <a:pt x="269" y="5662"/>
                        <a:pt x="388" y="4262"/>
                        <a:pt x="984" y="3189"/>
                      </a:cubicBezTo>
                      <a:cubicBezTo>
                        <a:pt x="1371" y="2474"/>
                        <a:pt x="2265" y="2116"/>
                        <a:pt x="2980" y="1759"/>
                      </a:cubicBezTo>
                      <a:cubicBezTo>
                        <a:pt x="4423" y="1073"/>
                        <a:pt x="6073" y="581"/>
                        <a:pt x="7661" y="581"/>
                      </a:cubicBezTo>
                      <a:close/>
                      <a:moveTo>
                        <a:pt x="7748" y="1"/>
                      </a:moveTo>
                      <a:cubicBezTo>
                        <a:pt x="6198" y="30"/>
                        <a:pt x="4708" y="358"/>
                        <a:pt x="3338" y="1014"/>
                      </a:cubicBezTo>
                      <a:cubicBezTo>
                        <a:pt x="2802" y="1222"/>
                        <a:pt x="2295" y="1490"/>
                        <a:pt x="1788" y="1788"/>
                      </a:cubicBezTo>
                      <a:cubicBezTo>
                        <a:pt x="1461" y="1937"/>
                        <a:pt x="1163" y="2176"/>
                        <a:pt x="924" y="2474"/>
                      </a:cubicBezTo>
                      <a:cubicBezTo>
                        <a:pt x="179" y="3457"/>
                        <a:pt x="60" y="4917"/>
                        <a:pt x="30" y="6079"/>
                      </a:cubicBezTo>
                      <a:cubicBezTo>
                        <a:pt x="1" y="7956"/>
                        <a:pt x="418" y="9774"/>
                        <a:pt x="1252" y="11442"/>
                      </a:cubicBezTo>
                      <a:cubicBezTo>
                        <a:pt x="2116" y="13111"/>
                        <a:pt x="3397" y="14631"/>
                        <a:pt x="5215" y="15227"/>
                      </a:cubicBezTo>
                      <a:cubicBezTo>
                        <a:pt x="5779" y="15413"/>
                        <a:pt x="6351" y="15499"/>
                        <a:pt x="6921" y="15499"/>
                      </a:cubicBezTo>
                      <a:cubicBezTo>
                        <a:pt x="9727" y="15499"/>
                        <a:pt x="12464" y="13417"/>
                        <a:pt x="13677" y="10966"/>
                      </a:cubicBezTo>
                      <a:cubicBezTo>
                        <a:pt x="15107" y="8135"/>
                        <a:pt x="14005" y="4531"/>
                        <a:pt x="12218" y="2117"/>
                      </a:cubicBezTo>
                      <a:lnTo>
                        <a:pt x="12218" y="2117"/>
                      </a:lnTo>
                      <a:cubicBezTo>
                        <a:pt x="12218" y="2117"/>
                        <a:pt x="12218" y="2117"/>
                        <a:pt x="12217" y="2116"/>
                      </a:cubicBezTo>
                      <a:lnTo>
                        <a:pt x="12217" y="2116"/>
                      </a:lnTo>
                      <a:cubicBezTo>
                        <a:pt x="12217" y="2116"/>
                        <a:pt x="12217" y="2116"/>
                        <a:pt x="12217" y="2116"/>
                      </a:cubicBezTo>
                      <a:cubicBezTo>
                        <a:pt x="12208" y="2104"/>
                        <a:pt x="12199" y="2094"/>
                        <a:pt x="12191" y="2085"/>
                      </a:cubicBezTo>
                      <a:lnTo>
                        <a:pt x="12191" y="2085"/>
                      </a:lnTo>
                      <a:cubicBezTo>
                        <a:pt x="11060" y="764"/>
                        <a:pt x="9433" y="30"/>
                        <a:pt x="774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924" name="Google Shape;924;p22"/>
              <p:cNvGrpSpPr/>
              <p:nvPr/>
            </p:nvGrpSpPr>
            <p:grpSpPr>
              <a:xfrm>
                <a:off x="-414053" y="234129"/>
                <a:ext cx="763146" cy="697824"/>
                <a:chOff x="3681125" y="1846650"/>
                <a:chExt cx="515500" cy="471375"/>
              </a:xfrm>
            </p:grpSpPr>
            <p:sp>
              <p:nvSpPr>
                <p:cNvPr id="925" name="Google Shape;925;p22"/>
                <p:cNvSpPr/>
                <p:nvPr/>
              </p:nvSpPr>
              <p:spPr>
                <a:xfrm>
                  <a:off x="3681125" y="1846650"/>
                  <a:ext cx="515500" cy="471375"/>
                </a:xfrm>
                <a:custGeom>
                  <a:rect b="b" l="l" r="r" t="t"/>
                  <a:pathLst>
                    <a:path extrusionOk="0" h="18855" w="20620">
                      <a:moveTo>
                        <a:pt x="9854" y="228"/>
                      </a:moveTo>
                      <a:cubicBezTo>
                        <a:pt x="11621" y="228"/>
                        <a:pt x="13416" y="541"/>
                        <a:pt x="14988" y="1401"/>
                      </a:cubicBezTo>
                      <a:cubicBezTo>
                        <a:pt x="16984" y="2533"/>
                        <a:pt x="18415" y="4559"/>
                        <a:pt x="19219" y="6674"/>
                      </a:cubicBezTo>
                      <a:cubicBezTo>
                        <a:pt x="20024" y="8611"/>
                        <a:pt x="20173" y="10786"/>
                        <a:pt x="19666" y="12842"/>
                      </a:cubicBezTo>
                      <a:cubicBezTo>
                        <a:pt x="18542" y="17002"/>
                        <a:pt x="14415" y="18633"/>
                        <a:pt x="10396" y="18633"/>
                      </a:cubicBezTo>
                      <a:cubicBezTo>
                        <a:pt x="9089" y="18633"/>
                        <a:pt x="7793" y="18461"/>
                        <a:pt x="6615" y="18146"/>
                      </a:cubicBezTo>
                      <a:cubicBezTo>
                        <a:pt x="5423" y="17818"/>
                        <a:pt x="4261" y="17371"/>
                        <a:pt x="3188" y="16746"/>
                      </a:cubicBezTo>
                      <a:cubicBezTo>
                        <a:pt x="2414" y="16329"/>
                        <a:pt x="1728" y="15733"/>
                        <a:pt x="1222" y="15047"/>
                      </a:cubicBezTo>
                      <a:cubicBezTo>
                        <a:pt x="983" y="14630"/>
                        <a:pt x="834" y="14153"/>
                        <a:pt x="775" y="13647"/>
                      </a:cubicBezTo>
                      <a:cubicBezTo>
                        <a:pt x="656" y="12991"/>
                        <a:pt x="566" y="12306"/>
                        <a:pt x="507" y="11621"/>
                      </a:cubicBezTo>
                      <a:cubicBezTo>
                        <a:pt x="209" y="7986"/>
                        <a:pt x="864" y="3665"/>
                        <a:pt x="4172" y="1520"/>
                      </a:cubicBezTo>
                      <a:cubicBezTo>
                        <a:pt x="4621" y="1239"/>
                        <a:pt x="5096" y="1011"/>
                        <a:pt x="5573" y="812"/>
                      </a:cubicBezTo>
                      <a:lnTo>
                        <a:pt x="5573" y="812"/>
                      </a:lnTo>
                      <a:cubicBezTo>
                        <a:pt x="5582" y="810"/>
                        <a:pt x="5592" y="807"/>
                        <a:pt x="5602" y="805"/>
                      </a:cubicBezTo>
                      <a:cubicBezTo>
                        <a:pt x="6615" y="507"/>
                        <a:pt x="7688" y="328"/>
                        <a:pt x="8731" y="268"/>
                      </a:cubicBezTo>
                      <a:cubicBezTo>
                        <a:pt x="9102" y="242"/>
                        <a:pt x="9478" y="228"/>
                        <a:pt x="9854" y="228"/>
                      </a:cubicBezTo>
                      <a:close/>
                      <a:moveTo>
                        <a:pt x="10006" y="1"/>
                      </a:moveTo>
                      <a:cubicBezTo>
                        <a:pt x="8568" y="1"/>
                        <a:pt x="7129" y="215"/>
                        <a:pt x="5811" y="566"/>
                      </a:cubicBezTo>
                      <a:lnTo>
                        <a:pt x="5615" y="610"/>
                      </a:lnTo>
                      <a:lnTo>
                        <a:pt x="5615" y="610"/>
                      </a:lnTo>
                      <a:cubicBezTo>
                        <a:pt x="5614" y="610"/>
                        <a:pt x="5613" y="610"/>
                        <a:pt x="5613" y="610"/>
                      </a:cubicBezTo>
                      <a:cubicBezTo>
                        <a:pt x="5581" y="610"/>
                        <a:pt x="5546" y="615"/>
                        <a:pt x="5513" y="626"/>
                      </a:cubicBezTo>
                      <a:cubicBezTo>
                        <a:pt x="3546" y="1371"/>
                        <a:pt x="1937" y="2861"/>
                        <a:pt x="1073" y="4797"/>
                      </a:cubicBezTo>
                      <a:cubicBezTo>
                        <a:pt x="328" y="6585"/>
                        <a:pt x="0" y="8522"/>
                        <a:pt x="90" y="10488"/>
                      </a:cubicBezTo>
                      <a:cubicBezTo>
                        <a:pt x="90" y="11859"/>
                        <a:pt x="268" y="13230"/>
                        <a:pt x="596" y="14571"/>
                      </a:cubicBezTo>
                      <a:cubicBezTo>
                        <a:pt x="834" y="15226"/>
                        <a:pt x="1281" y="15822"/>
                        <a:pt x="1848" y="16209"/>
                      </a:cubicBezTo>
                      <a:cubicBezTo>
                        <a:pt x="2771" y="16895"/>
                        <a:pt x="3784" y="17461"/>
                        <a:pt x="4857" y="17848"/>
                      </a:cubicBezTo>
                      <a:cubicBezTo>
                        <a:pt x="6586" y="18515"/>
                        <a:pt x="8402" y="18854"/>
                        <a:pt x="10220" y="18854"/>
                      </a:cubicBezTo>
                      <a:cubicBezTo>
                        <a:pt x="11410" y="18854"/>
                        <a:pt x="12600" y="18709"/>
                        <a:pt x="13766" y="18414"/>
                      </a:cubicBezTo>
                      <a:cubicBezTo>
                        <a:pt x="16120" y="17818"/>
                        <a:pt x="18266" y="16537"/>
                        <a:pt x="19428" y="14392"/>
                      </a:cubicBezTo>
                      <a:cubicBezTo>
                        <a:pt x="20381" y="12455"/>
                        <a:pt x="20619" y="10280"/>
                        <a:pt x="20113" y="8194"/>
                      </a:cubicBezTo>
                      <a:cubicBezTo>
                        <a:pt x="19636" y="5930"/>
                        <a:pt x="18444" y="3874"/>
                        <a:pt x="16746" y="2265"/>
                      </a:cubicBezTo>
                      <a:cubicBezTo>
                        <a:pt x="14921" y="628"/>
                        <a:pt x="12467" y="1"/>
                        <a:pt x="1000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26" name="Google Shape;926;p22"/>
                <p:cNvSpPr/>
                <p:nvPr/>
              </p:nvSpPr>
              <p:spPr>
                <a:xfrm>
                  <a:off x="3748900" y="1895900"/>
                  <a:ext cx="391850" cy="374500"/>
                </a:xfrm>
                <a:custGeom>
                  <a:rect b="b" l="l" r="r" t="t"/>
                  <a:pathLst>
                    <a:path extrusionOk="0" h="14980" w="15674">
                      <a:moveTo>
                        <a:pt x="6437" y="198"/>
                      </a:moveTo>
                      <a:cubicBezTo>
                        <a:pt x="8838" y="198"/>
                        <a:pt x="11362" y="1635"/>
                        <a:pt x="12992" y="3304"/>
                      </a:cubicBezTo>
                      <a:cubicBezTo>
                        <a:pt x="13946" y="4287"/>
                        <a:pt x="14869" y="5509"/>
                        <a:pt x="15227" y="6880"/>
                      </a:cubicBezTo>
                      <a:cubicBezTo>
                        <a:pt x="15316" y="7237"/>
                        <a:pt x="15316" y="7625"/>
                        <a:pt x="15227" y="8012"/>
                      </a:cubicBezTo>
                      <a:cubicBezTo>
                        <a:pt x="15078" y="8429"/>
                        <a:pt x="14929" y="8846"/>
                        <a:pt x="14750" y="9234"/>
                      </a:cubicBezTo>
                      <a:cubicBezTo>
                        <a:pt x="13618" y="11796"/>
                        <a:pt x="11502" y="14657"/>
                        <a:pt x="8463" y="14776"/>
                      </a:cubicBezTo>
                      <a:cubicBezTo>
                        <a:pt x="8351" y="14783"/>
                        <a:pt x="8239" y="14787"/>
                        <a:pt x="8128" y="14787"/>
                      </a:cubicBezTo>
                      <a:cubicBezTo>
                        <a:pt x="7813" y="14787"/>
                        <a:pt x="7499" y="14757"/>
                        <a:pt x="7185" y="14699"/>
                      </a:cubicBezTo>
                      <a:lnTo>
                        <a:pt x="7185" y="14699"/>
                      </a:lnTo>
                      <a:cubicBezTo>
                        <a:pt x="7176" y="14694"/>
                        <a:pt x="7165" y="14690"/>
                        <a:pt x="7152" y="14686"/>
                      </a:cubicBezTo>
                      <a:cubicBezTo>
                        <a:pt x="6437" y="14478"/>
                        <a:pt x="5781" y="14210"/>
                        <a:pt x="5156" y="13882"/>
                      </a:cubicBezTo>
                      <a:cubicBezTo>
                        <a:pt x="3785" y="13256"/>
                        <a:pt x="2623" y="12332"/>
                        <a:pt x="1729" y="11141"/>
                      </a:cubicBezTo>
                      <a:cubicBezTo>
                        <a:pt x="686" y="9681"/>
                        <a:pt x="448" y="7833"/>
                        <a:pt x="686" y="6105"/>
                      </a:cubicBezTo>
                      <a:cubicBezTo>
                        <a:pt x="865" y="4347"/>
                        <a:pt x="1669" y="2708"/>
                        <a:pt x="2951" y="1516"/>
                      </a:cubicBezTo>
                      <a:cubicBezTo>
                        <a:pt x="3986" y="582"/>
                        <a:pt x="5195" y="198"/>
                        <a:pt x="6437" y="198"/>
                      </a:cubicBezTo>
                      <a:close/>
                      <a:moveTo>
                        <a:pt x="6457" y="0"/>
                      </a:moveTo>
                      <a:cubicBezTo>
                        <a:pt x="5636" y="0"/>
                        <a:pt x="4821" y="151"/>
                        <a:pt x="4053" y="503"/>
                      </a:cubicBezTo>
                      <a:cubicBezTo>
                        <a:pt x="2474" y="1278"/>
                        <a:pt x="1282" y="2678"/>
                        <a:pt x="716" y="4317"/>
                      </a:cubicBezTo>
                      <a:cubicBezTo>
                        <a:pt x="60" y="6105"/>
                        <a:pt x="1" y="8042"/>
                        <a:pt x="597" y="9859"/>
                      </a:cubicBezTo>
                      <a:cubicBezTo>
                        <a:pt x="1550" y="12422"/>
                        <a:pt x="4172" y="14090"/>
                        <a:pt x="6705" y="14835"/>
                      </a:cubicBezTo>
                      <a:lnTo>
                        <a:pt x="6871" y="14863"/>
                      </a:lnTo>
                      <a:lnTo>
                        <a:pt x="6871" y="14863"/>
                      </a:lnTo>
                      <a:cubicBezTo>
                        <a:pt x="6875" y="14864"/>
                        <a:pt x="6879" y="14864"/>
                        <a:pt x="6884" y="14865"/>
                      </a:cubicBezTo>
                      <a:cubicBezTo>
                        <a:pt x="6884" y="14865"/>
                        <a:pt x="6884" y="14865"/>
                        <a:pt x="6884" y="14865"/>
                      </a:cubicBezTo>
                      <a:lnTo>
                        <a:pt x="6884" y="14865"/>
                      </a:lnTo>
                      <a:cubicBezTo>
                        <a:pt x="6884" y="14865"/>
                        <a:pt x="6884" y="14865"/>
                        <a:pt x="6885" y="14865"/>
                      </a:cubicBezTo>
                      <a:lnTo>
                        <a:pt x="6885" y="14865"/>
                      </a:lnTo>
                      <a:cubicBezTo>
                        <a:pt x="7274" y="14942"/>
                        <a:pt x="7666" y="14979"/>
                        <a:pt x="8054" y="14979"/>
                      </a:cubicBezTo>
                      <a:cubicBezTo>
                        <a:pt x="9328" y="14979"/>
                        <a:pt x="10571" y="14576"/>
                        <a:pt x="11621" y="13822"/>
                      </a:cubicBezTo>
                      <a:cubicBezTo>
                        <a:pt x="12843" y="12869"/>
                        <a:pt x="13856" y="11677"/>
                        <a:pt x="14571" y="10306"/>
                      </a:cubicBezTo>
                      <a:cubicBezTo>
                        <a:pt x="14869" y="9770"/>
                        <a:pt x="15137" y="9204"/>
                        <a:pt x="15346" y="8638"/>
                      </a:cubicBezTo>
                      <a:cubicBezTo>
                        <a:pt x="15525" y="8310"/>
                        <a:pt x="15614" y="7923"/>
                        <a:pt x="15674" y="7535"/>
                      </a:cubicBezTo>
                      <a:cubicBezTo>
                        <a:pt x="15674" y="7029"/>
                        <a:pt x="15555" y="6492"/>
                        <a:pt x="15316" y="6045"/>
                      </a:cubicBezTo>
                      <a:cubicBezTo>
                        <a:pt x="15018" y="5360"/>
                        <a:pt x="14631" y="4734"/>
                        <a:pt x="14184" y="4168"/>
                      </a:cubicBezTo>
                      <a:cubicBezTo>
                        <a:pt x="13022" y="2649"/>
                        <a:pt x="11502" y="1457"/>
                        <a:pt x="9744" y="712"/>
                      </a:cubicBezTo>
                      <a:cubicBezTo>
                        <a:pt x="8712" y="282"/>
                        <a:pt x="7580" y="0"/>
                        <a:pt x="64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27" name="Google Shape;927;p22"/>
                <p:cNvSpPr/>
                <p:nvPr/>
              </p:nvSpPr>
              <p:spPr>
                <a:xfrm>
                  <a:off x="3786900" y="1956875"/>
                  <a:ext cx="286075" cy="248100"/>
                </a:xfrm>
                <a:custGeom>
                  <a:rect b="b" l="l" r="r" t="t"/>
                  <a:pathLst>
                    <a:path extrusionOk="0" h="9924" w="11443">
                      <a:moveTo>
                        <a:pt x="6972" y="217"/>
                      </a:moveTo>
                      <a:cubicBezTo>
                        <a:pt x="7693" y="217"/>
                        <a:pt x="8417" y="390"/>
                        <a:pt x="9058" y="686"/>
                      </a:cubicBezTo>
                      <a:cubicBezTo>
                        <a:pt x="9565" y="954"/>
                        <a:pt x="9803" y="1580"/>
                        <a:pt x="10072" y="2087"/>
                      </a:cubicBezTo>
                      <a:cubicBezTo>
                        <a:pt x="11055" y="4113"/>
                        <a:pt x="11442" y="6765"/>
                        <a:pt x="9535" y="8404"/>
                      </a:cubicBezTo>
                      <a:cubicBezTo>
                        <a:pt x="9058" y="8731"/>
                        <a:pt x="8552" y="9000"/>
                        <a:pt x="8016" y="9238"/>
                      </a:cubicBezTo>
                      <a:cubicBezTo>
                        <a:pt x="7333" y="9560"/>
                        <a:pt x="6591" y="9713"/>
                        <a:pt x="5849" y="9713"/>
                      </a:cubicBezTo>
                      <a:cubicBezTo>
                        <a:pt x="5425" y="9713"/>
                        <a:pt x="5001" y="9663"/>
                        <a:pt x="4589" y="9566"/>
                      </a:cubicBezTo>
                      <a:cubicBezTo>
                        <a:pt x="2503" y="8910"/>
                        <a:pt x="715" y="6526"/>
                        <a:pt x="954" y="4292"/>
                      </a:cubicBezTo>
                      <a:cubicBezTo>
                        <a:pt x="1252" y="1699"/>
                        <a:pt x="4172" y="329"/>
                        <a:pt x="6526" y="239"/>
                      </a:cubicBezTo>
                      <a:cubicBezTo>
                        <a:pt x="6674" y="224"/>
                        <a:pt x="6823" y="217"/>
                        <a:pt x="6972" y="217"/>
                      </a:cubicBezTo>
                      <a:close/>
                      <a:moveTo>
                        <a:pt x="7062" y="1"/>
                      </a:moveTo>
                      <a:cubicBezTo>
                        <a:pt x="5781" y="1"/>
                        <a:pt x="4500" y="269"/>
                        <a:pt x="3338" y="865"/>
                      </a:cubicBezTo>
                      <a:cubicBezTo>
                        <a:pt x="2205" y="1461"/>
                        <a:pt x="1133" y="2355"/>
                        <a:pt x="745" y="3606"/>
                      </a:cubicBezTo>
                      <a:cubicBezTo>
                        <a:pt x="0" y="5930"/>
                        <a:pt x="1639" y="8463"/>
                        <a:pt x="3695" y="9476"/>
                      </a:cubicBezTo>
                      <a:cubicBezTo>
                        <a:pt x="4309" y="9788"/>
                        <a:pt x="4984" y="9923"/>
                        <a:pt x="5671" y="9923"/>
                      </a:cubicBezTo>
                      <a:cubicBezTo>
                        <a:pt x="7139" y="9923"/>
                        <a:pt x="8669" y="9308"/>
                        <a:pt x="9805" y="8484"/>
                      </a:cubicBezTo>
                      <a:lnTo>
                        <a:pt x="9805" y="8484"/>
                      </a:lnTo>
                      <a:cubicBezTo>
                        <a:pt x="9816" y="8477"/>
                        <a:pt x="9826" y="8471"/>
                        <a:pt x="9833" y="8463"/>
                      </a:cubicBezTo>
                      <a:lnTo>
                        <a:pt x="9833" y="8463"/>
                      </a:lnTo>
                      <a:cubicBezTo>
                        <a:pt x="9833" y="8463"/>
                        <a:pt x="9833" y="8463"/>
                        <a:pt x="9833" y="8463"/>
                      </a:cubicBezTo>
                      <a:cubicBezTo>
                        <a:pt x="9865" y="8447"/>
                        <a:pt x="9879" y="8434"/>
                        <a:pt x="9880" y="8424"/>
                      </a:cubicBezTo>
                      <a:lnTo>
                        <a:pt x="9880" y="8424"/>
                      </a:lnTo>
                      <a:cubicBezTo>
                        <a:pt x="10774" y="7650"/>
                        <a:pt x="11264" y="6536"/>
                        <a:pt x="11293" y="5364"/>
                      </a:cubicBezTo>
                      <a:cubicBezTo>
                        <a:pt x="11263" y="4292"/>
                        <a:pt x="11025" y="3249"/>
                        <a:pt x="10578" y="2295"/>
                      </a:cubicBezTo>
                      <a:cubicBezTo>
                        <a:pt x="10429" y="1938"/>
                        <a:pt x="10250" y="1580"/>
                        <a:pt x="10042" y="1252"/>
                      </a:cubicBezTo>
                      <a:cubicBezTo>
                        <a:pt x="9923" y="1014"/>
                        <a:pt x="9774" y="805"/>
                        <a:pt x="9565" y="627"/>
                      </a:cubicBezTo>
                      <a:cubicBezTo>
                        <a:pt x="8880" y="120"/>
                        <a:pt x="7896" y="31"/>
                        <a:pt x="70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928" name="Google Shape;928;p22"/>
              <p:cNvGrpSpPr/>
              <p:nvPr/>
            </p:nvGrpSpPr>
            <p:grpSpPr>
              <a:xfrm>
                <a:off x="-1381887" y="4178327"/>
                <a:ext cx="4341985" cy="2100795"/>
                <a:chOff x="-1166362" y="3826202"/>
                <a:chExt cx="4341985" cy="2100795"/>
              </a:xfrm>
            </p:grpSpPr>
            <p:grpSp>
              <p:nvGrpSpPr>
                <p:cNvPr id="929" name="Google Shape;929;p22"/>
                <p:cNvGrpSpPr/>
                <p:nvPr/>
              </p:nvGrpSpPr>
              <p:grpSpPr>
                <a:xfrm>
                  <a:off x="-1166362" y="3826202"/>
                  <a:ext cx="4341985" cy="2100795"/>
                  <a:chOff x="-982587" y="4176790"/>
                  <a:chExt cx="4341985" cy="2100795"/>
                </a:xfrm>
              </p:grpSpPr>
              <p:sp>
                <p:nvSpPr>
                  <p:cNvPr id="930" name="Google Shape;930;p22"/>
                  <p:cNvSpPr/>
                  <p:nvPr/>
                </p:nvSpPr>
                <p:spPr>
                  <a:xfrm>
                    <a:off x="-982587" y="4176790"/>
                    <a:ext cx="4341985" cy="2043992"/>
                  </a:xfrm>
                  <a:custGeom>
                    <a:rect b="b" l="l" r="r" t="t"/>
                    <a:pathLst>
                      <a:path extrusionOk="0" h="50732" w="107775">
                        <a:moveTo>
                          <a:pt x="19280" y="1"/>
                        </a:moveTo>
                        <a:cubicBezTo>
                          <a:pt x="14384" y="1"/>
                          <a:pt x="9338" y="2218"/>
                          <a:pt x="8075" y="7268"/>
                        </a:cubicBezTo>
                        <a:cubicBezTo>
                          <a:pt x="7241" y="10724"/>
                          <a:pt x="7598" y="14449"/>
                          <a:pt x="6615" y="17905"/>
                        </a:cubicBezTo>
                        <a:cubicBezTo>
                          <a:pt x="5721" y="21034"/>
                          <a:pt x="3755" y="23716"/>
                          <a:pt x="2414" y="26695"/>
                        </a:cubicBezTo>
                        <a:cubicBezTo>
                          <a:pt x="596" y="30777"/>
                          <a:pt x="0" y="35426"/>
                          <a:pt x="1162" y="39716"/>
                        </a:cubicBezTo>
                        <a:cubicBezTo>
                          <a:pt x="2324" y="44007"/>
                          <a:pt x="5364" y="47821"/>
                          <a:pt x="9476" y="49519"/>
                        </a:cubicBezTo>
                        <a:cubicBezTo>
                          <a:pt x="11357" y="50293"/>
                          <a:pt x="13318" y="50601"/>
                          <a:pt x="15314" y="50601"/>
                        </a:cubicBezTo>
                        <a:cubicBezTo>
                          <a:pt x="19547" y="50601"/>
                          <a:pt x="23938" y="49216"/>
                          <a:pt x="28069" y="47940"/>
                        </a:cubicBezTo>
                        <a:cubicBezTo>
                          <a:pt x="34622" y="45928"/>
                          <a:pt x="41399" y="44206"/>
                          <a:pt x="48226" y="44206"/>
                        </a:cubicBezTo>
                        <a:cubicBezTo>
                          <a:pt x="49283" y="44206"/>
                          <a:pt x="50341" y="44247"/>
                          <a:pt x="51399" y="44335"/>
                        </a:cubicBezTo>
                        <a:cubicBezTo>
                          <a:pt x="58282" y="44901"/>
                          <a:pt x="64868" y="47434"/>
                          <a:pt x="71602" y="49132"/>
                        </a:cubicBezTo>
                        <a:cubicBezTo>
                          <a:pt x="75244" y="50055"/>
                          <a:pt x="79063" y="50731"/>
                          <a:pt x="82819" y="50731"/>
                        </a:cubicBezTo>
                        <a:cubicBezTo>
                          <a:pt x="85975" y="50731"/>
                          <a:pt x="89087" y="50254"/>
                          <a:pt x="92012" y="49043"/>
                        </a:cubicBezTo>
                        <a:cubicBezTo>
                          <a:pt x="94426" y="48059"/>
                          <a:pt x="96661" y="46570"/>
                          <a:pt x="98150" y="44424"/>
                        </a:cubicBezTo>
                        <a:cubicBezTo>
                          <a:pt x="107775" y="30581"/>
                          <a:pt x="86591" y="19064"/>
                          <a:pt x="74895" y="19064"/>
                        </a:cubicBezTo>
                        <a:cubicBezTo>
                          <a:pt x="74533" y="19064"/>
                          <a:pt x="74179" y="19075"/>
                          <a:pt x="73836" y="19097"/>
                        </a:cubicBezTo>
                        <a:cubicBezTo>
                          <a:pt x="67567" y="19499"/>
                          <a:pt x="61181" y="22039"/>
                          <a:pt x="55078" y="22039"/>
                        </a:cubicBezTo>
                        <a:cubicBezTo>
                          <a:pt x="53030" y="22039"/>
                          <a:pt x="51014" y="21753"/>
                          <a:pt x="49046" y="21004"/>
                        </a:cubicBezTo>
                        <a:cubicBezTo>
                          <a:pt x="42043" y="18352"/>
                          <a:pt x="38319" y="10933"/>
                          <a:pt x="32836" y="5868"/>
                        </a:cubicBezTo>
                        <a:cubicBezTo>
                          <a:pt x="30959" y="4110"/>
                          <a:pt x="28843" y="2709"/>
                          <a:pt x="26549" y="1636"/>
                        </a:cubicBezTo>
                        <a:cubicBezTo>
                          <a:pt x="24851" y="862"/>
                          <a:pt x="23033" y="355"/>
                          <a:pt x="21215" y="117"/>
                        </a:cubicBezTo>
                        <a:cubicBezTo>
                          <a:pt x="20579" y="40"/>
                          <a:pt x="19931" y="1"/>
                          <a:pt x="1928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31" name="Google Shape;931;p22"/>
                  <p:cNvSpPr/>
                  <p:nvPr/>
                </p:nvSpPr>
                <p:spPr>
                  <a:xfrm>
                    <a:off x="-468790" y="4324325"/>
                    <a:ext cx="3797016" cy="1953259"/>
                  </a:xfrm>
                  <a:custGeom>
                    <a:rect b="b" l="l" r="r" t="t"/>
                    <a:pathLst>
                      <a:path extrusionOk="0" fill="none" h="48480" w="94248">
                        <a:moveTo>
                          <a:pt x="15196" y="1252"/>
                        </a:moveTo>
                        <a:cubicBezTo>
                          <a:pt x="20828" y="1"/>
                          <a:pt x="26698" y="1639"/>
                          <a:pt x="30899" y="5573"/>
                        </a:cubicBezTo>
                        <a:cubicBezTo>
                          <a:pt x="36173" y="10638"/>
                          <a:pt x="38051" y="18832"/>
                          <a:pt x="44129" y="22914"/>
                        </a:cubicBezTo>
                        <a:cubicBezTo>
                          <a:pt x="48450" y="25804"/>
                          <a:pt x="54081" y="25953"/>
                          <a:pt x="59206" y="25089"/>
                        </a:cubicBezTo>
                        <a:cubicBezTo>
                          <a:pt x="64331" y="24225"/>
                          <a:pt x="69307" y="22437"/>
                          <a:pt x="74492" y="21812"/>
                        </a:cubicBezTo>
                        <a:cubicBezTo>
                          <a:pt x="79647" y="21156"/>
                          <a:pt x="85308" y="21812"/>
                          <a:pt x="89241" y="25208"/>
                        </a:cubicBezTo>
                        <a:cubicBezTo>
                          <a:pt x="91625" y="27354"/>
                          <a:pt x="93234" y="30244"/>
                          <a:pt x="93830" y="33403"/>
                        </a:cubicBezTo>
                        <a:cubicBezTo>
                          <a:pt x="94187" y="35339"/>
                          <a:pt x="94247" y="37425"/>
                          <a:pt x="93472" y="39243"/>
                        </a:cubicBezTo>
                        <a:cubicBezTo>
                          <a:pt x="92549" y="41418"/>
                          <a:pt x="90642" y="42967"/>
                          <a:pt x="88586" y="44129"/>
                        </a:cubicBezTo>
                        <a:cubicBezTo>
                          <a:pt x="81017" y="48480"/>
                          <a:pt x="71333" y="48420"/>
                          <a:pt x="63318" y="44964"/>
                        </a:cubicBezTo>
                        <a:cubicBezTo>
                          <a:pt x="59623" y="43384"/>
                          <a:pt x="56226" y="41120"/>
                          <a:pt x="52383" y="40017"/>
                        </a:cubicBezTo>
                        <a:cubicBezTo>
                          <a:pt x="39868" y="36412"/>
                          <a:pt x="26668" y="45470"/>
                          <a:pt x="13826" y="43206"/>
                        </a:cubicBezTo>
                        <a:cubicBezTo>
                          <a:pt x="11085" y="42699"/>
                          <a:pt x="8373" y="41656"/>
                          <a:pt x="6377" y="39690"/>
                        </a:cubicBezTo>
                        <a:cubicBezTo>
                          <a:pt x="4202" y="37514"/>
                          <a:pt x="3129" y="34445"/>
                          <a:pt x="2473" y="31406"/>
                        </a:cubicBezTo>
                        <a:cubicBezTo>
                          <a:pt x="0" y="19964"/>
                          <a:pt x="1490" y="4381"/>
                          <a:pt x="15196" y="1252"/>
                        </a:cubicBezTo>
                        <a:close/>
                      </a:path>
                    </a:pathLst>
                  </a:custGeom>
                  <a:noFill/>
                  <a:ln cap="flat" cmpd="sng" w="9675">
                    <a:solidFill>
                      <a:schemeClr val="accent1"/>
                    </a:solidFill>
                    <a:prstDash val="solid"/>
                    <a:miter lim="29796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grpSp>
                <p:nvGrpSpPr>
                  <p:cNvPr id="932" name="Google Shape;932;p22"/>
                  <p:cNvGrpSpPr/>
                  <p:nvPr/>
                </p:nvGrpSpPr>
                <p:grpSpPr>
                  <a:xfrm>
                    <a:off x="22164" y="4995046"/>
                    <a:ext cx="824338" cy="865398"/>
                    <a:chOff x="-25448" y="4789746"/>
                    <a:chExt cx="824338" cy="865398"/>
                  </a:xfrm>
                </p:grpSpPr>
                <p:sp>
                  <p:nvSpPr>
                    <p:cNvPr id="933" name="Google Shape;933;p22"/>
                    <p:cNvSpPr/>
                    <p:nvPr/>
                  </p:nvSpPr>
                  <p:spPr>
                    <a:xfrm>
                      <a:off x="635080" y="5450717"/>
                      <a:ext cx="94716" cy="65028"/>
                    </a:xfrm>
                    <a:custGeom>
                      <a:rect b="b" l="l" r="r" t="t"/>
                      <a:pathLst>
                        <a:path extrusionOk="0" h="1614" w="2351">
                          <a:moveTo>
                            <a:pt x="1259" y="0"/>
                          </a:moveTo>
                          <a:cubicBezTo>
                            <a:pt x="928" y="0"/>
                            <a:pt x="550" y="221"/>
                            <a:pt x="233" y="825"/>
                          </a:cubicBezTo>
                          <a:cubicBezTo>
                            <a:pt x="1" y="1270"/>
                            <a:pt x="471" y="1614"/>
                            <a:pt x="1025" y="1614"/>
                          </a:cubicBezTo>
                          <a:cubicBezTo>
                            <a:pt x="1325" y="1614"/>
                            <a:pt x="1650" y="1513"/>
                            <a:pt x="1901" y="1272"/>
                          </a:cubicBezTo>
                          <a:cubicBezTo>
                            <a:pt x="2351" y="803"/>
                            <a:pt x="1890" y="0"/>
                            <a:pt x="1259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34" name="Google Shape;934;p22"/>
                    <p:cNvSpPr/>
                    <p:nvPr/>
                  </p:nvSpPr>
                  <p:spPr>
                    <a:xfrm>
                      <a:off x="705584" y="5194604"/>
                      <a:ext cx="93306" cy="87671"/>
                    </a:xfrm>
                    <a:custGeom>
                      <a:rect b="b" l="l" r="r" t="t"/>
                      <a:pathLst>
                        <a:path extrusionOk="0" h="2176" w="2316">
                          <a:moveTo>
                            <a:pt x="1092" y="1"/>
                          </a:moveTo>
                          <a:cubicBezTo>
                            <a:pt x="596" y="1"/>
                            <a:pt x="99" y="387"/>
                            <a:pt x="32" y="1402"/>
                          </a:cubicBezTo>
                          <a:cubicBezTo>
                            <a:pt x="0" y="1860"/>
                            <a:pt x="488" y="2176"/>
                            <a:pt x="1007" y="2176"/>
                          </a:cubicBezTo>
                          <a:cubicBezTo>
                            <a:pt x="1466" y="2176"/>
                            <a:pt x="1950" y="1928"/>
                            <a:pt x="2118" y="1312"/>
                          </a:cubicBezTo>
                          <a:cubicBezTo>
                            <a:pt x="2315" y="588"/>
                            <a:pt x="1704" y="1"/>
                            <a:pt x="1092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35" name="Google Shape;935;p22"/>
                    <p:cNvSpPr/>
                    <p:nvPr/>
                  </p:nvSpPr>
                  <p:spPr>
                    <a:xfrm>
                      <a:off x="250688" y="5556756"/>
                      <a:ext cx="149346" cy="98388"/>
                    </a:xfrm>
                    <a:custGeom>
                      <a:rect b="b" l="l" r="r" t="t"/>
                      <a:pathLst>
                        <a:path extrusionOk="0" h="2442" w="3707">
                          <a:moveTo>
                            <a:pt x="1594" y="1"/>
                          </a:moveTo>
                          <a:cubicBezTo>
                            <a:pt x="1549" y="1"/>
                            <a:pt x="1504" y="4"/>
                            <a:pt x="1460" y="11"/>
                          </a:cubicBezTo>
                          <a:cubicBezTo>
                            <a:pt x="477" y="160"/>
                            <a:pt x="0" y="1143"/>
                            <a:pt x="268" y="1709"/>
                          </a:cubicBezTo>
                          <a:cubicBezTo>
                            <a:pt x="521" y="2230"/>
                            <a:pt x="890" y="2441"/>
                            <a:pt x="1336" y="2441"/>
                          </a:cubicBezTo>
                          <a:cubicBezTo>
                            <a:pt x="1733" y="2441"/>
                            <a:pt x="2191" y="2274"/>
                            <a:pt x="2682" y="2007"/>
                          </a:cubicBezTo>
                          <a:cubicBezTo>
                            <a:pt x="3707" y="1466"/>
                            <a:pt x="2556" y="1"/>
                            <a:pt x="1594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36" name="Google Shape;936;p22"/>
                    <p:cNvSpPr/>
                    <p:nvPr/>
                  </p:nvSpPr>
                  <p:spPr>
                    <a:xfrm>
                      <a:off x="-25448" y="5418002"/>
                      <a:ext cx="176540" cy="128847"/>
                    </a:xfrm>
                    <a:custGeom>
                      <a:rect b="b" l="l" r="r" t="t"/>
                      <a:pathLst>
                        <a:path extrusionOk="0" h="3198" w="4382">
                          <a:moveTo>
                            <a:pt x="2558" y="0"/>
                          </a:moveTo>
                          <a:cubicBezTo>
                            <a:pt x="1385" y="0"/>
                            <a:pt x="0" y="1673"/>
                            <a:pt x="329" y="2531"/>
                          </a:cubicBezTo>
                          <a:cubicBezTo>
                            <a:pt x="510" y="3028"/>
                            <a:pt x="888" y="3198"/>
                            <a:pt x="1296" y="3198"/>
                          </a:cubicBezTo>
                          <a:cubicBezTo>
                            <a:pt x="1694" y="3198"/>
                            <a:pt x="2120" y="3036"/>
                            <a:pt x="2415" y="2859"/>
                          </a:cubicBezTo>
                          <a:cubicBezTo>
                            <a:pt x="3130" y="2442"/>
                            <a:pt x="4381" y="1012"/>
                            <a:pt x="3159" y="177"/>
                          </a:cubicBezTo>
                          <a:cubicBezTo>
                            <a:pt x="2973" y="55"/>
                            <a:pt x="2769" y="0"/>
                            <a:pt x="255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37" name="Google Shape;937;p22"/>
                    <p:cNvSpPr/>
                    <p:nvPr/>
                  </p:nvSpPr>
                  <p:spPr>
                    <a:xfrm>
                      <a:off x="377919" y="4789746"/>
                      <a:ext cx="173357" cy="114383"/>
                    </a:xfrm>
                    <a:custGeom>
                      <a:rect b="b" l="l" r="r" t="t"/>
                      <a:pathLst>
                        <a:path extrusionOk="0" h="2839" w="4303">
                          <a:moveTo>
                            <a:pt x="1802" y="0"/>
                          </a:moveTo>
                          <a:cubicBezTo>
                            <a:pt x="1757" y="0"/>
                            <a:pt x="1713" y="3"/>
                            <a:pt x="1669" y="9"/>
                          </a:cubicBezTo>
                          <a:cubicBezTo>
                            <a:pt x="537" y="188"/>
                            <a:pt x="1" y="1320"/>
                            <a:pt x="299" y="1975"/>
                          </a:cubicBezTo>
                          <a:cubicBezTo>
                            <a:pt x="598" y="2590"/>
                            <a:pt x="1023" y="2838"/>
                            <a:pt x="1537" y="2838"/>
                          </a:cubicBezTo>
                          <a:cubicBezTo>
                            <a:pt x="1995" y="2838"/>
                            <a:pt x="2524" y="2642"/>
                            <a:pt x="3100" y="2333"/>
                          </a:cubicBezTo>
                          <a:cubicBezTo>
                            <a:pt x="4303" y="1731"/>
                            <a:pt x="2917" y="0"/>
                            <a:pt x="1802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38" name="Google Shape;938;p22"/>
                    <p:cNvSpPr/>
                    <p:nvPr/>
                  </p:nvSpPr>
                  <p:spPr>
                    <a:xfrm>
                      <a:off x="152223" y="5152341"/>
                      <a:ext cx="192776" cy="157212"/>
                    </a:xfrm>
                    <a:custGeom>
                      <a:rect b="b" l="l" r="r" t="t"/>
                      <a:pathLst>
                        <a:path extrusionOk="0" h="3902" w="4785">
                          <a:moveTo>
                            <a:pt x="2645" y="1"/>
                          </a:moveTo>
                          <a:cubicBezTo>
                            <a:pt x="1976" y="1"/>
                            <a:pt x="1239" y="345"/>
                            <a:pt x="627" y="1020"/>
                          </a:cubicBezTo>
                          <a:cubicBezTo>
                            <a:pt x="1" y="1706"/>
                            <a:pt x="388" y="3315"/>
                            <a:pt x="1342" y="3821"/>
                          </a:cubicBezTo>
                          <a:cubicBezTo>
                            <a:pt x="1439" y="3876"/>
                            <a:pt x="1553" y="3901"/>
                            <a:pt x="1678" y="3901"/>
                          </a:cubicBezTo>
                          <a:cubicBezTo>
                            <a:pt x="2783" y="3901"/>
                            <a:pt x="4785" y="1939"/>
                            <a:pt x="4143" y="842"/>
                          </a:cubicBezTo>
                          <a:cubicBezTo>
                            <a:pt x="3790" y="278"/>
                            <a:pt x="3245" y="1"/>
                            <a:pt x="2645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39" name="Google Shape;939;p22"/>
                    <p:cNvSpPr/>
                    <p:nvPr/>
                  </p:nvSpPr>
                  <p:spPr>
                    <a:xfrm>
                      <a:off x="548742" y="5060403"/>
                      <a:ext cx="114940" cy="79653"/>
                    </a:xfrm>
                    <a:custGeom>
                      <a:rect b="b" l="l" r="r" t="t"/>
                      <a:pathLst>
                        <a:path extrusionOk="0" h="1977" w="2853">
                          <a:moveTo>
                            <a:pt x="1541" y="1"/>
                          </a:moveTo>
                          <a:cubicBezTo>
                            <a:pt x="1140" y="1"/>
                            <a:pt x="679" y="270"/>
                            <a:pt x="290" y="1008"/>
                          </a:cubicBezTo>
                          <a:cubicBezTo>
                            <a:pt x="0" y="1548"/>
                            <a:pt x="573" y="1976"/>
                            <a:pt x="1239" y="1976"/>
                          </a:cubicBezTo>
                          <a:cubicBezTo>
                            <a:pt x="1602" y="1976"/>
                            <a:pt x="1992" y="1849"/>
                            <a:pt x="2286" y="1544"/>
                          </a:cubicBezTo>
                          <a:cubicBezTo>
                            <a:pt x="2853" y="978"/>
                            <a:pt x="2305" y="1"/>
                            <a:pt x="154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40" name="Google Shape;940;p22"/>
                    <p:cNvSpPr/>
                    <p:nvPr/>
                  </p:nvSpPr>
                  <p:spPr>
                    <a:xfrm>
                      <a:off x="397056" y="5300763"/>
                      <a:ext cx="93346" cy="87752"/>
                    </a:xfrm>
                    <a:custGeom>
                      <a:rect b="b" l="l" r="r" t="t"/>
                      <a:pathLst>
                        <a:path extrusionOk="0" h="2178" w="2317">
                          <a:moveTo>
                            <a:pt x="1068" y="0"/>
                          </a:moveTo>
                          <a:cubicBezTo>
                            <a:pt x="573" y="0"/>
                            <a:pt x="85" y="383"/>
                            <a:pt x="32" y="1389"/>
                          </a:cubicBezTo>
                          <a:cubicBezTo>
                            <a:pt x="1" y="1863"/>
                            <a:pt x="489" y="2178"/>
                            <a:pt x="1007" y="2178"/>
                          </a:cubicBezTo>
                          <a:cubicBezTo>
                            <a:pt x="1467" y="2178"/>
                            <a:pt x="1950" y="1931"/>
                            <a:pt x="2118" y="1329"/>
                          </a:cubicBezTo>
                          <a:cubicBezTo>
                            <a:pt x="2317" y="600"/>
                            <a:pt x="1687" y="0"/>
                            <a:pt x="106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941" name="Google Shape;941;p22"/>
                <p:cNvGrpSpPr/>
                <p:nvPr/>
              </p:nvGrpSpPr>
              <p:grpSpPr>
                <a:xfrm rot="-5189473">
                  <a:off x="1931519" y="4564260"/>
                  <a:ext cx="70211" cy="266572"/>
                  <a:chOff x="5573677" y="3720240"/>
                  <a:chExt cx="70213" cy="266579"/>
                </a:xfrm>
              </p:grpSpPr>
              <p:sp>
                <p:nvSpPr>
                  <p:cNvPr id="942" name="Google Shape;942;p22"/>
                  <p:cNvSpPr/>
                  <p:nvPr/>
                </p:nvSpPr>
                <p:spPr>
                  <a:xfrm>
                    <a:off x="5583255" y="3720240"/>
                    <a:ext cx="60635" cy="166844"/>
                  </a:xfrm>
                  <a:custGeom>
                    <a:rect b="b" l="l" r="r" t="t"/>
                    <a:pathLst>
                      <a:path extrusionOk="0" h="6480" w="2355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43" name="Google Shape;943;p22"/>
                  <p:cNvSpPr/>
                  <p:nvPr/>
                </p:nvSpPr>
                <p:spPr>
                  <a:xfrm>
                    <a:off x="5573677" y="3926931"/>
                    <a:ext cx="48354" cy="59889"/>
                  </a:xfrm>
                  <a:custGeom>
                    <a:rect b="b" l="l" r="r" t="t"/>
                    <a:pathLst>
                      <a:path extrusionOk="0" h="2326" w="1878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944" name="Google Shape;944;p22"/>
              <p:cNvSpPr/>
              <p:nvPr/>
            </p:nvSpPr>
            <p:spPr>
              <a:xfrm flipH="1" rot="10800000">
                <a:off x="349105" y="3681291"/>
                <a:ext cx="113943" cy="94536"/>
              </a:xfrm>
              <a:custGeom>
                <a:rect b="b" l="l" r="r" t="t"/>
                <a:pathLst>
                  <a:path extrusionOk="0" h="2840" w="3423">
                    <a:moveTo>
                      <a:pt x="1669" y="0"/>
                    </a:moveTo>
                    <a:cubicBezTo>
                      <a:pt x="1587" y="0"/>
                      <a:pt x="1505" y="8"/>
                      <a:pt x="1430" y="22"/>
                    </a:cubicBezTo>
                    <a:cubicBezTo>
                      <a:pt x="954" y="112"/>
                      <a:pt x="566" y="380"/>
                      <a:pt x="328" y="797"/>
                    </a:cubicBezTo>
                    <a:cubicBezTo>
                      <a:pt x="0" y="1482"/>
                      <a:pt x="268" y="2525"/>
                      <a:pt x="1043" y="2764"/>
                    </a:cubicBezTo>
                    <a:cubicBezTo>
                      <a:pt x="1201" y="2815"/>
                      <a:pt x="1386" y="2840"/>
                      <a:pt x="1581" y="2840"/>
                    </a:cubicBezTo>
                    <a:cubicBezTo>
                      <a:pt x="2413" y="2840"/>
                      <a:pt x="3423" y="2381"/>
                      <a:pt x="3278" y="1512"/>
                    </a:cubicBezTo>
                    <a:cubicBezTo>
                      <a:pt x="3218" y="1095"/>
                      <a:pt x="3069" y="738"/>
                      <a:pt x="2801" y="440"/>
                    </a:cubicBezTo>
                    <a:cubicBezTo>
                      <a:pt x="2563" y="201"/>
                      <a:pt x="2235" y="52"/>
                      <a:pt x="1907" y="22"/>
                    </a:cubicBezTo>
                    <a:cubicBezTo>
                      <a:pt x="1833" y="8"/>
                      <a:pt x="1751" y="0"/>
                      <a:pt x="16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5" name="Google Shape;945;p22"/>
              <p:cNvSpPr/>
              <p:nvPr/>
            </p:nvSpPr>
            <p:spPr>
              <a:xfrm flipH="1" rot="10800000">
                <a:off x="4520398" y="4844644"/>
                <a:ext cx="103225" cy="85382"/>
              </a:xfrm>
              <a:custGeom>
                <a:rect b="b" l="l" r="r" t="t"/>
                <a:pathLst>
                  <a:path extrusionOk="0" h="2565" w="3101">
                    <a:moveTo>
                      <a:pt x="1531" y="1"/>
                    </a:moveTo>
                    <a:cubicBezTo>
                      <a:pt x="1460" y="1"/>
                      <a:pt x="1386" y="8"/>
                      <a:pt x="1311" y="23"/>
                    </a:cubicBezTo>
                    <a:cubicBezTo>
                      <a:pt x="894" y="83"/>
                      <a:pt x="507" y="351"/>
                      <a:pt x="298" y="738"/>
                    </a:cubicBezTo>
                    <a:cubicBezTo>
                      <a:pt x="0" y="1334"/>
                      <a:pt x="239" y="2287"/>
                      <a:pt x="954" y="2496"/>
                    </a:cubicBezTo>
                    <a:cubicBezTo>
                      <a:pt x="1096" y="2542"/>
                      <a:pt x="1264" y="2564"/>
                      <a:pt x="1441" y="2564"/>
                    </a:cubicBezTo>
                    <a:cubicBezTo>
                      <a:pt x="2188" y="2564"/>
                      <a:pt x="3100" y="2159"/>
                      <a:pt x="2980" y="1364"/>
                    </a:cubicBezTo>
                    <a:cubicBezTo>
                      <a:pt x="2950" y="1006"/>
                      <a:pt x="2801" y="649"/>
                      <a:pt x="2563" y="381"/>
                    </a:cubicBezTo>
                    <a:cubicBezTo>
                      <a:pt x="2324" y="172"/>
                      <a:pt x="2056" y="53"/>
                      <a:pt x="1728" y="23"/>
                    </a:cubicBezTo>
                    <a:cubicBezTo>
                      <a:pt x="1669" y="8"/>
                      <a:pt x="1602" y="1"/>
                      <a:pt x="15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6" name="Google Shape;946;p22"/>
              <p:cNvSpPr/>
              <p:nvPr/>
            </p:nvSpPr>
            <p:spPr>
              <a:xfrm flipH="1" rot="10800000">
                <a:off x="423153" y="1425765"/>
                <a:ext cx="252885" cy="205750"/>
              </a:xfrm>
              <a:custGeom>
                <a:rect b="b" l="l" r="r" t="t"/>
                <a:pathLst>
                  <a:path extrusionOk="0" h="6181" w="7597">
                    <a:moveTo>
                      <a:pt x="3559" y="0"/>
                    </a:moveTo>
                    <a:cubicBezTo>
                      <a:pt x="3292" y="0"/>
                      <a:pt x="3026" y="34"/>
                      <a:pt x="2769" y="101"/>
                    </a:cubicBezTo>
                    <a:cubicBezTo>
                      <a:pt x="2442" y="160"/>
                      <a:pt x="2144" y="279"/>
                      <a:pt x="1846" y="428"/>
                    </a:cubicBezTo>
                    <a:cubicBezTo>
                      <a:pt x="952" y="905"/>
                      <a:pt x="326" y="1769"/>
                      <a:pt x="147" y="2782"/>
                    </a:cubicBezTo>
                    <a:cubicBezTo>
                      <a:pt x="1" y="4337"/>
                      <a:pt x="1182" y="6181"/>
                      <a:pt x="2868" y="6181"/>
                    </a:cubicBezTo>
                    <a:cubicBezTo>
                      <a:pt x="2895" y="6181"/>
                      <a:pt x="2921" y="6180"/>
                      <a:pt x="2948" y="6179"/>
                    </a:cubicBezTo>
                    <a:cubicBezTo>
                      <a:pt x="4796" y="6090"/>
                      <a:pt x="7597" y="4153"/>
                      <a:pt x="6524" y="2067"/>
                    </a:cubicBezTo>
                    <a:cubicBezTo>
                      <a:pt x="6166" y="1322"/>
                      <a:pt x="5600" y="697"/>
                      <a:pt x="4885" y="279"/>
                    </a:cubicBezTo>
                    <a:cubicBezTo>
                      <a:pt x="4457" y="93"/>
                      <a:pt x="4005" y="0"/>
                      <a:pt x="35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7" name="Google Shape;947;p22"/>
              <p:cNvSpPr/>
              <p:nvPr/>
            </p:nvSpPr>
            <p:spPr>
              <a:xfrm flipH="1" rot="10800000">
                <a:off x="8522280" y="4558728"/>
                <a:ext cx="113943" cy="94536"/>
              </a:xfrm>
              <a:custGeom>
                <a:rect b="b" l="l" r="r" t="t"/>
                <a:pathLst>
                  <a:path extrusionOk="0" h="2840" w="3423">
                    <a:moveTo>
                      <a:pt x="1669" y="0"/>
                    </a:moveTo>
                    <a:cubicBezTo>
                      <a:pt x="1587" y="0"/>
                      <a:pt x="1505" y="8"/>
                      <a:pt x="1430" y="22"/>
                    </a:cubicBezTo>
                    <a:cubicBezTo>
                      <a:pt x="954" y="112"/>
                      <a:pt x="566" y="380"/>
                      <a:pt x="328" y="797"/>
                    </a:cubicBezTo>
                    <a:cubicBezTo>
                      <a:pt x="0" y="1482"/>
                      <a:pt x="268" y="2525"/>
                      <a:pt x="1043" y="2764"/>
                    </a:cubicBezTo>
                    <a:cubicBezTo>
                      <a:pt x="1201" y="2815"/>
                      <a:pt x="1386" y="2840"/>
                      <a:pt x="1581" y="2840"/>
                    </a:cubicBezTo>
                    <a:cubicBezTo>
                      <a:pt x="2413" y="2840"/>
                      <a:pt x="3423" y="2381"/>
                      <a:pt x="3278" y="1512"/>
                    </a:cubicBezTo>
                    <a:cubicBezTo>
                      <a:pt x="3218" y="1095"/>
                      <a:pt x="3069" y="738"/>
                      <a:pt x="2801" y="440"/>
                    </a:cubicBezTo>
                    <a:cubicBezTo>
                      <a:pt x="2563" y="201"/>
                      <a:pt x="2235" y="52"/>
                      <a:pt x="1907" y="22"/>
                    </a:cubicBezTo>
                    <a:cubicBezTo>
                      <a:pt x="1833" y="8"/>
                      <a:pt x="1751" y="0"/>
                      <a:pt x="16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48" name="Google Shape;948;p22"/>
          <p:cNvSpPr txBox="1"/>
          <p:nvPr>
            <p:ph hasCustomPrompt="1" idx="2" type="title"/>
          </p:nvPr>
        </p:nvSpPr>
        <p:spPr>
          <a:xfrm>
            <a:off x="714600" y="2988586"/>
            <a:ext cx="2514300" cy="81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5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49" name="Google Shape;949;p22"/>
          <p:cNvSpPr txBox="1"/>
          <p:nvPr>
            <p:ph idx="1" type="subTitle"/>
          </p:nvPr>
        </p:nvSpPr>
        <p:spPr>
          <a:xfrm>
            <a:off x="714575" y="2488648"/>
            <a:ext cx="2514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0" name="Google Shape;950;p22"/>
          <p:cNvSpPr txBox="1"/>
          <p:nvPr>
            <p:ph idx="3" type="subTitle"/>
          </p:nvPr>
        </p:nvSpPr>
        <p:spPr>
          <a:xfrm>
            <a:off x="714600" y="3755836"/>
            <a:ext cx="2514300" cy="76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1" name="Google Shape;951;p22"/>
          <p:cNvSpPr txBox="1"/>
          <p:nvPr>
            <p:ph hasCustomPrompt="1" idx="4" type="title"/>
          </p:nvPr>
        </p:nvSpPr>
        <p:spPr>
          <a:xfrm>
            <a:off x="3314867" y="2988586"/>
            <a:ext cx="2514300" cy="81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5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52" name="Google Shape;952;p22"/>
          <p:cNvSpPr txBox="1"/>
          <p:nvPr>
            <p:ph idx="5" type="subTitle"/>
          </p:nvPr>
        </p:nvSpPr>
        <p:spPr>
          <a:xfrm>
            <a:off x="3314832" y="2488648"/>
            <a:ext cx="2514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3" name="Google Shape;953;p22"/>
          <p:cNvSpPr txBox="1"/>
          <p:nvPr>
            <p:ph idx="6" type="subTitle"/>
          </p:nvPr>
        </p:nvSpPr>
        <p:spPr>
          <a:xfrm>
            <a:off x="3314856" y="3755836"/>
            <a:ext cx="2514300" cy="76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4" name="Google Shape;954;p22"/>
          <p:cNvSpPr txBox="1"/>
          <p:nvPr>
            <p:ph hasCustomPrompt="1" idx="7" type="title"/>
          </p:nvPr>
        </p:nvSpPr>
        <p:spPr>
          <a:xfrm>
            <a:off x="5915146" y="2988586"/>
            <a:ext cx="2514300" cy="81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5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55" name="Google Shape;955;p22"/>
          <p:cNvSpPr txBox="1"/>
          <p:nvPr>
            <p:ph idx="8" type="subTitle"/>
          </p:nvPr>
        </p:nvSpPr>
        <p:spPr>
          <a:xfrm>
            <a:off x="5915101" y="2488648"/>
            <a:ext cx="2514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6" name="Google Shape;956;p22"/>
          <p:cNvSpPr txBox="1"/>
          <p:nvPr>
            <p:ph idx="9" type="subTitle"/>
          </p:nvPr>
        </p:nvSpPr>
        <p:spPr>
          <a:xfrm>
            <a:off x="5915125" y="3755836"/>
            <a:ext cx="2514300" cy="76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7"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8" name="Google Shape;958;p23"/>
          <p:cNvGrpSpPr/>
          <p:nvPr/>
        </p:nvGrpSpPr>
        <p:grpSpPr>
          <a:xfrm>
            <a:off x="-1542477" y="-1346249"/>
            <a:ext cx="11707341" cy="7667835"/>
            <a:chOff x="-1542477" y="-1346249"/>
            <a:chExt cx="11707341" cy="7667835"/>
          </a:xfrm>
        </p:grpSpPr>
        <p:sp>
          <p:nvSpPr>
            <p:cNvPr id="959" name="Google Shape;959;p23"/>
            <p:cNvSpPr/>
            <p:nvPr/>
          </p:nvSpPr>
          <p:spPr>
            <a:xfrm flipH="1">
              <a:off x="296019" y="3065211"/>
              <a:ext cx="81355" cy="69471"/>
            </a:xfrm>
            <a:custGeom>
              <a:rect b="b" l="l" r="r" t="t"/>
              <a:pathLst>
                <a:path extrusionOk="0" h="2087" w="2444">
                  <a:moveTo>
                    <a:pt x="936" y="0"/>
                  </a:moveTo>
                  <a:cubicBezTo>
                    <a:pt x="562" y="0"/>
                    <a:pt x="220" y="138"/>
                    <a:pt x="120" y="496"/>
                  </a:cubicBezTo>
                  <a:cubicBezTo>
                    <a:pt x="1" y="764"/>
                    <a:pt x="1" y="1062"/>
                    <a:pt x="90" y="1331"/>
                  </a:cubicBezTo>
                  <a:cubicBezTo>
                    <a:pt x="150" y="1569"/>
                    <a:pt x="328" y="1778"/>
                    <a:pt x="537" y="1897"/>
                  </a:cubicBezTo>
                  <a:cubicBezTo>
                    <a:pt x="656" y="1956"/>
                    <a:pt x="746" y="2016"/>
                    <a:pt x="865" y="2046"/>
                  </a:cubicBezTo>
                  <a:cubicBezTo>
                    <a:pt x="966" y="2073"/>
                    <a:pt x="1071" y="2087"/>
                    <a:pt x="1175" y="2087"/>
                  </a:cubicBezTo>
                  <a:cubicBezTo>
                    <a:pt x="1408" y="2087"/>
                    <a:pt x="1642" y="2020"/>
                    <a:pt x="1848" y="1897"/>
                  </a:cubicBezTo>
                  <a:cubicBezTo>
                    <a:pt x="2265" y="1539"/>
                    <a:pt x="2444" y="764"/>
                    <a:pt x="1997" y="377"/>
                  </a:cubicBezTo>
                  <a:cubicBezTo>
                    <a:pt x="1781" y="161"/>
                    <a:pt x="13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23"/>
            <p:cNvSpPr/>
            <p:nvPr/>
          </p:nvSpPr>
          <p:spPr>
            <a:xfrm flipH="1">
              <a:off x="5167492" y="309784"/>
              <a:ext cx="113943" cy="94536"/>
            </a:xfrm>
            <a:custGeom>
              <a:rect b="b" l="l" r="r" t="t"/>
              <a:pathLst>
                <a:path extrusionOk="0" h="2840" w="3423">
                  <a:moveTo>
                    <a:pt x="1669" y="0"/>
                  </a:moveTo>
                  <a:cubicBezTo>
                    <a:pt x="1587" y="0"/>
                    <a:pt x="1505" y="8"/>
                    <a:pt x="1430" y="22"/>
                  </a:cubicBezTo>
                  <a:cubicBezTo>
                    <a:pt x="954" y="112"/>
                    <a:pt x="566" y="380"/>
                    <a:pt x="328" y="797"/>
                  </a:cubicBezTo>
                  <a:cubicBezTo>
                    <a:pt x="0" y="1482"/>
                    <a:pt x="268" y="2525"/>
                    <a:pt x="1043" y="2764"/>
                  </a:cubicBezTo>
                  <a:cubicBezTo>
                    <a:pt x="1201" y="2815"/>
                    <a:pt x="1386" y="2840"/>
                    <a:pt x="1581" y="2840"/>
                  </a:cubicBezTo>
                  <a:cubicBezTo>
                    <a:pt x="2413" y="2840"/>
                    <a:pt x="3423" y="2381"/>
                    <a:pt x="3278" y="1512"/>
                  </a:cubicBezTo>
                  <a:cubicBezTo>
                    <a:pt x="3218" y="1095"/>
                    <a:pt x="3069" y="738"/>
                    <a:pt x="2801" y="440"/>
                  </a:cubicBezTo>
                  <a:cubicBezTo>
                    <a:pt x="2563" y="201"/>
                    <a:pt x="2235" y="52"/>
                    <a:pt x="1907" y="22"/>
                  </a:cubicBezTo>
                  <a:cubicBezTo>
                    <a:pt x="1833" y="8"/>
                    <a:pt x="1751" y="0"/>
                    <a:pt x="16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23"/>
            <p:cNvSpPr/>
            <p:nvPr/>
          </p:nvSpPr>
          <p:spPr>
            <a:xfrm flipH="1">
              <a:off x="3457658" y="4674778"/>
              <a:ext cx="217168" cy="176324"/>
            </a:xfrm>
            <a:custGeom>
              <a:rect b="b" l="l" r="r" t="t"/>
              <a:pathLst>
                <a:path extrusionOk="0" h="5297" w="6524">
                  <a:moveTo>
                    <a:pt x="3019" y="1"/>
                  </a:moveTo>
                  <a:cubicBezTo>
                    <a:pt x="2799" y="1"/>
                    <a:pt x="2575" y="28"/>
                    <a:pt x="2352" y="81"/>
                  </a:cubicBezTo>
                  <a:cubicBezTo>
                    <a:pt x="2084" y="140"/>
                    <a:pt x="1815" y="230"/>
                    <a:pt x="1577" y="349"/>
                  </a:cubicBezTo>
                  <a:cubicBezTo>
                    <a:pt x="802" y="766"/>
                    <a:pt x="296" y="1511"/>
                    <a:pt x="147" y="2375"/>
                  </a:cubicBezTo>
                  <a:cubicBezTo>
                    <a:pt x="0" y="3692"/>
                    <a:pt x="1033" y="5297"/>
                    <a:pt x="2453" y="5297"/>
                  </a:cubicBezTo>
                  <a:cubicBezTo>
                    <a:pt x="2479" y="5297"/>
                    <a:pt x="2505" y="5296"/>
                    <a:pt x="2531" y="5295"/>
                  </a:cubicBezTo>
                  <a:cubicBezTo>
                    <a:pt x="4110" y="5236"/>
                    <a:pt x="6523" y="3567"/>
                    <a:pt x="5600" y="1779"/>
                  </a:cubicBezTo>
                  <a:cubicBezTo>
                    <a:pt x="5302" y="1124"/>
                    <a:pt x="4795" y="617"/>
                    <a:pt x="4169" y="260"/>
                  </a:cubicBezTo>
                  <a:cubicBezTo>
                    <a:pt x="3805" y="87"/>
                    <a:pt x="3417" y="1"/>
                    <a:pt x="3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62" name="Google Shape;962;p23"/>
            <p:cNvGrpSpPr/>
            <p:nvPr/>
          </p:nvGrpSpPr>
          <p:grpSpPr>
            <a:xfrm flipH="1">
              <a:off x="1914285" y="4674766"/>
              <a:ext cx="763146" cy="697824"/>
              <a:chOff x="3681125" y="1846650"/>
              <a:chExt cx="515500" cy="471375"/>
            </a:xfrm>
          </p:grpSpPr>
          <p:sp>
            <p:nvSpPr>
              <p:cNvPr id="963" name="Google Shape;963;p23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rect b="b" l="l" r="r" t="t"/>
                <a:pathLst>
                  <a:path extrusionOk="0" h="18855" w="2062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4" name="Google Shape;964;p23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rect b="b" l="l" r="r" t="t"/>
                <a:pathLst>
                  <a:path extrusionOk="0" h="14980" w="15674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5" name="Google Shape;965;p23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rect b="b" l="l" r="r" t="t"/>
                <a:pathLst>
                  <a:path extrusionOk="0" h="9924" w="11443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966" name="Google Shape;966;p23"/>
            <p:cNvSpPr/>
            <p:nvPr/>
          </p:nvSpPr>
          <p:spPr>
            <a:xfrm rot="10374580">
              <a:off x="7519794" y="-42390"/>
              <a:ext cx="1508194" cy="1268221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23"/>
            <p:cNvSpPr/>
            <p:nvPr/>
          </p:nvSpPr>
          <p:spPr>
            <a:xfrm flipH="1" rot="-10587449">
              <a:off x="-271733" y="3651571"/>
              <a:ext cx="1508261" cy="1268278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23"/>
            <p:cNvSpPr/>
            <p:nvPr/>
          </p:nvSpPr>
          <p:spPr>
            <a:xfrm flipH="1">
              <a:off x="6455849" y="4534199"/>
              <a:ext cx="172096" cy="143602"/>
            </a:xfrm>
            <a:custGeom>
              <a:rect b="b" l="l" r="r" t="t"/>
              <a:pathLst>
                <a:path extrusionOk="0" h="4314" w="517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69" name="Google Shape;969;p23"/>
            <p:cNvGrpSpPr/>
            <p:nvPr/>
          </p:nvGrpSpPr>
          <p:grpSpPr>
            <a:xfrm flipH="1" rot="-809490">
              <a:off x="-1210835" y="-1018496"/>
              <a:ext cx="3190613" cy="3220433"/>
              <a:chOff x="7044875" y="-1293869"/>
              <a:chExt cx="3190628" cy="3220448"/>
            </a:xfrm>
          </p:grpSpPr>
          <p:grpSp>
            <p:nvGrpSpPr>
              <p:cNvPr id="970" name="Google Shape;970;p23"/>
              <p:cNvGrpSpPr/>
              <p:nvPr/>
            </p:nvGrpSpPr>
            <p:grpSpPr>
              <a:xfrm>
                <a:off x="7173820" y="-1293869"/>
                <a:ext cx="3061683" cy="3220448"/>
                <a:chOff x="7173820" y="-1293869"/>
                <a:chExt cx="3061683" cy="3220448"/>
              </a:xfrm>
            </p:grpSpPr>
            <p:sp>
              <p:nvSpPr>
                <p:cNvPr id="971" name="Google Shape;971;p23"/>
                <p:cNvSpPr/>
                <p:nvPr/>
              </p:nvSpPr>
              <p:spPr>
                <a:xfrm rot="-776719">
                  <a:off x="7447222" y="-1046817"/>
                  <a:ext cx="2514879" cy="2726346"/>
                </a:xfrm>
                <a:custGeom>
                  <a:rect b="b" l="l" r="r" t="t"/>
                  <a:pathLst>
                    <a:path extrusionOk="0" h="67670" w="62425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972" name="Google Shape;972;p23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973" name="Google Shape;973;p23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rect b="b" l="l" r="r" t="t"/>
                    <a:pathLst>
                      <a:path extrusionOk="0" h="6480" w="2355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74" name="Google Shape;974;p23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rect b="b" l="l" r="r" t="t"/>
                    <a:pathLst>
                      <a:path extrusionOk="0" h="2326" w="1878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975" name="Google Shape;975;p23"/>
              <p:cNvSpPr/>
              <p:nvPr/>
            </p:nvSpPr>
            <p:spPr>
              <a:xfrm rot="-549082">
                <a:off x="7216503" y="-817125"/>
                <a:ext cx="2462148" cy="2355450"/>
              </a:xfrm>
              <a:custGeom>
                <a:rect b="b" l="l" r="r" t="t"/>
                <a:pathLst>
                  <a:path extrusionOk="0" fill="none" h="58462" w="61114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cap="flat" cmpd="sng" w="9675">
                <a:solidFill>
                  <a:schemeClr val="accent1"/>
                </a:solidFill>
                <a:prstDash val="solid"/>
                <a:miter lim="29796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976" name="Google Shape;976;p23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977" name="Google Shape;977;p23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rect b="b" l="l" r="r" t="t"/>
                  <a:pathLst>
                    <a:path extrusionOk="0" h="1902" w="2278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78" name="Google Shape;978;p23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rect b="b" l="l" r="r" t="t"/>
                  <a:pathLst>
                    <a:path extrusionOk="0" h="2195" w="3338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79" name="Google Shape;979;p23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rect b="b" l="l" r="r" t="t"/>
                  <a:pathLst>
                    <a:path extrusionOk="0" h="2747" w="2555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80" name="Google Shape;980;p23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rect b="b" l="l" r="r" t="t"/>
                  <a:pathLst>
                    <a:path extrusionOk="0" h="3617" w="3534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81" name="Google Shape;981;p23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rect b="b" l="l" r="r" t="t"/>
                  <a:pathLst>
                    <a:path extrusionOk="0" h="3206" w="3031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82" name="Google Shape;982;p23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rect b="b" l="l" r="r" t="t"/>
                  <a:pathLst>
                    <a:path extrusionOk="0" h="4035" w="4462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83" name="Google Shape;983;p23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rect b="b" l="l" r="r" t="t"/>
                  <a:pathLst>
                    <a:path extrusionOk="0" h="2328" w="2781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84" name="Google Shape;984;p23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rect b="b" l="l" r="r" t="t"/>
                  <a:pathLst>
                    <a:path extrusionOk="0" h="2172" w="333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985" name="Google Shape;985;p23"/>
            <p:cNvGrpSpPr/>
            <p:nvPr/>
          </p:nvGrpSpPr>
          <p:grpSpPr>
            <a:xfrm rot="-5010705">
              <a:off x="6704863" y="2995390"/>
              <a:ext cx="4342007" cy="2100806"/>
              <a:chOff x="-1013962" y="3673802"/>
              <a:chExt cx="4341985" cy="2100795"/>
            </a:xfrm>
          </p:grpSpPr>
          <p:grpSp>
            <p:nvGrpSpPr>
              <p:cNvPr id="986" name="Google Shape;986;p23"/>
              <p:cNvGrpSpPr/>
              <p:nvPr/>
            </p:nvGrpSpPr>
            <p:grpSpPr>
              <a:xfrm>
                <a:off x="-1013962" y="3673802"/>
                <a:ext cx="4341985" cy="2100795"/>
                <a:chOff x="-830187" y="4024390"/>
                <a:chExt cx="4341985" cy="2100795"/>
              </a:xfrm>
            </p:grpSpPr>
            <p:sp>
              <p:nvSpPr>
                <p:cNvPr id="987" name="Google Shape;987;p23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rect b="b" l="l" r="r" t="t"/>
                  <a:pathLst>
                    <a:path extrusionOk="0" h="50732" w="107775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88" name="Google Shape;988;p23"/>
                <p:cNvSpPr/>
                <p:nvPr/>
              </p:nvSpPr>
              <p:spPr>
                <a:xfrm>
                  <a:off x="-316390" y="4171925"/>
                  <a:ext cx="3797016" cy="1953259"/>
                </a:xfrm>
                <a:custGeom>
                  <a:rect b="b" l="l" r="r" t="t"/>
                  <a:pathLst>
                    <a:path extrusionOk="0" fill="none" h="48480" w="94248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cap="flat" cmpd="sng" w="9675">
                  <a:solidFill>
                    <a:schemeClr val="accent1"/>
                  </a:solidFill>
                  <a:prstDash val="solid"/>
                  <a:miter lim="29796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989" name="Google Shape;989;p23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990" name="Google Shape;990;p23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rect b="b" l="l" r="r" t="t"/>
                    <a:pathLst>
                      <a:path extrusionOk="0" h="1614" w="2351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91" name="Google Shape;991;p23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rect b="b" l="l" r="r" t="t"/>
                    <a:pathLst>
                      <a:path extrusionOk="0" h="2176" w="2316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92" name="Google Shape;992;p23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rect b="b" l="l" r="r" t="t"/>
                    <a:pathLst>
                      <a:path extrusionOk="0" h="2442" w="3707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93" name="Google Shape;993;p23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rect b="b" l="l" r="r" t="t"/>
                    <a:pathLst>
                      <a:path extrusionOk="0" h="3198" w="4382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94" name="Google Shape;994;p23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rect b="b" l="l" r="r" t="t"/>
                    <a:pathLst>
                      <a:path extrusionOk="0" h="2839" w="4303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95" name="Google Shape;995;p23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rect b="b" l="l" r="r" t="t"/>
                    <a:pathLst>
                      <a:path extrusionOk="0" h="3902" w="4785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96" name="Google Shape;996;p23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rect b="b" l="l" r="r" t="t"/>
                    <a:pathLst>
                      <a:path extrusionOk="0" h="1977" w="2853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97" name="Google Shape;997;p23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rect b="b" l="l" r="r" t="t"/>
                    <a:pathLst>
                      <a:path extrusionOk="0" h="2178" w="2317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998" name="Google Shape;998;p23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999" name="Google Shape;999;p23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rect b="b" l="l" r="r" t="t"/>
                  <a:pathLst>
                    <a:path extrusionOk="0" h="6480" w="2355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00" name="Google Shape;1000;p23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rect b="b" l="l" r="r" t="t"/>
                  <a:pathLst>
                    <a:path extrusionOk="0" h="2326" w="1878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1001" name="Google Shape;1001;p23"/>
          <p:cNvSpPr txBox="1"/>
          <p:nvPr>
            <p:ph type="title"/>
          </p:nvPr>
        </p:nvSpPr>
        <p:spPr>
          <a:xfrm>
            <a:off x="3722675" y="2690225"/>
            <a:ext cx="4801200" cy="79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02" name="Google Shape;1002;p23"/>
          <p:cNvSpPr txBox="1"/>
          <p:nvPr>
            <p:ph hasCustomPrompt="1" idx="2" type="title"/>
          </p:nvPr>
        </p:nvSpPr>
        <p:spPr>
          <a:xfrm>
            <a:off x="3828438" y="1265425"/>
            <a:ext cx="1664400" cy="116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03" name="Google Shape;1003;p23"/>
          <p:cNvSpPr txBox="1"/>
          <p:nvPr>
            <p:ph idx="1" type="subTitle"/>
          </p:nvPr>
        </p:nvSpPr>
        <p:spPr>
          <a:xfrm>
            <a:off x="3734104" y="3606175"/>
            <a:ext cx="4801200" cy="3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7_1"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5" name="Google Shape;1005;p24"/>
          <p:cNvGrpSpPr/>
          <p:nvPr/>
        </p:nvGrpSpPr>
        <p:grpSpPr>
          <a:xfrm>
            <a:off x="-1212377" y="-572849"/>
            <a:ext cx="10934708" cy="6663813"/>
            <a:chOff x="-1212377" y="-572849"/>
            <a:chExt cx="10934708" cy="6663813"/>
          </a:xfrm>
        </p:grpSpPr>
        <p:sp>
          <p:nvSpPr>
            <p:cNvPr id="1006" name="Google Shape;1006;p24"/>
            <p:cNvSpPr/>
            <p:nvPr/>
          </p:nvSpPr>
          <p:spPr>
            <a:xfrm flipH="1" rot="-4969394">
              <a:off x="7821343" y="17009"/>
              <a:ext cx="1508250" cy="1268269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24"/>
            <p:cNvSpPr/>
            <p:nvPr/>
          </p:nvSpPr>
          <p:spPr>
            <a:xfrm flipH="1" rot="-10350154">
              <a:off x="-353891" y="1065142"/>
              <a:ext cx="1508309" cy="1268319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24"/>
            <p:cNvSpPr/>
            <p:nvPr/>
          </p:nvSpPr>
          <p:spPr>
            <a:xfrm flipH="1">
              <a:off x="6089878" y="199396"/>
              <a:ext cx="252885" cy="205750"/>
            </a:xfrm>
            <a:custGeom>
              <a:rect b="b" l="l" r="r" t="t"/>
              <a:pathLst>
                <a:path extrusionOk="0" h="6181" w="7597">
                  <a:moveTo>
                    <a:pt x="3559" y="0"/>
                  </a:moveTo>
                  <a:cubicBezTo>
                    <a:pt x="3292" y="0"/>
                    <a:pt x="3026" y="34"/>
                    <a:pt x="2769" y="101"/>
                  </a:cubicBezTo>
                  <a:cubicBezTo>
                    <a:pt x="2442" y="160"/>
                    <a:pt x="2144" y="279"/>
                    <a:pt x="1846" y="428"/>
                  </a:cubicBezTo>
                  <a:cubicBezTo>
                    <a:pt x="952" y="905"/>
                    <a:pt x="326" y="1769"/>
                    <a:pt x="147" y="2782"/>
                  </a:cubicBezTo>
                  <a:cubicBezTo>
                    <a:pt x="1" y="4337"/>
                    <a:pt x="1182" y="6181"/>
                    <a:pt x="2868" y="6181"/>
                  </a:cubicBezTo>
                  <a:cubicBezTo>
                    <a:pt x="2895" y="6181"/>
                    <a:pt x="2921" y="6180"/>
                    <a:pt x="2948" y="6179"/>
                  </a:cubicBezTo>
                  <a:cubicBezTo>
                    <a:pt x="4796" y="6090"/>
                    <a:pt x="7597" y="4153"/>
                    <a:pt x="6524" y="2067"/>
                  </a:cubicBezTo>
                  <a:cubicBezTo>
                    <a:pt x="6166" y="1322"/>
                    <a:pt x="5600" y="697"/>
                    <a:pt x="4885" y="279"/>
                  </a:cubicBezTo>
                  <a:cubicBezTo>
                    <a:pt x="4457" y="93"/>
                    <a:pt x="4005" y="0"/>
                    <a:pt x="3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009" name="Google Shape;1009;p24"/>
            <p:cNvGrpSpPr/>
            <p:nvPr/>
          </p:nvGrpSpPr>
          <p:grpSpPr>
            <a:xfrm rot="-9990510">
              <a:off x="-880735" y="2542779"/>
              <a:ext cx="3190613" cy="3220433"/>
              <a:chOff x="7044875" y="-1293869"/>
              <a:chExt cx="3190628" cy="3220448"/>
            </a:xfrm>
          </p:grpSpPr>
          <p:grpSp>
            <p:nvGrpSpPr>
              <p:cNvPr id="1010" name="Google Shape;1010;p24"/>
              <p:cNvGrpSpPr/>
              <p:nvPr/>
            </p:nvGrpSpPr>
            <p:grpSpPr>
              <a:xfrm>
                <a:off x="7173820" y="-1293869"/>
                <a:ext cx="3061683" cy="3220448"/>
                <a:chOff x="7173820" y="-1293869"/>
                <a:chExt cx="3061683" cy="3220448"/>
              </a:xfrm>
            </p:grpSpPr>
            <p:sp>
              <p:nvSpPr>
                <p:cNvPr id="1011" name="Google Shape;1011;p24"/>
                <p:cNvSpPr/>
                <p:nvPr/>
              </p:nvSpPr>
              <p:spPr>
                <a:xfrm rot="-776719">
                  <a:off x="7447222" y="-1046817"/>
                  <a:ext cx="2514879" cy="2726346"/>
                </a:xfrm>
                <a:custGeom>
                  <a:rect b="b" l="l" r="r" t="t"/>
                  <a:pathLst>
                    <a:path extrusionOk="0" h="67670" w="62425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012" name="Google Shape;1012;p24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1013" name="Google Shape;1013;p24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rect b="b" l="l" r="r" t="t"/>
                    <a:pathLst>
                      <a:path extrusionOk="0" h="6480" w="2355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14" name="Google Shape;1014;p24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rect b="b" l="l" r="r" t="t"/>
                    <a:pathLst>
                      <a:path extrusionOk="0" h="2326" w="1878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1015" name="Google Shape;1015;p24"/>
              <p:cNvSpPr/>
              <p:nvPr/>
            </p:nvSpPr>
            <p:spPr>
              <a:xfrm rot="-549082">
                <a:off x="7216503" y="-817125"/>
                <a:ext cx="2462148" cy="2355450"/>
              </a:xfrm>
              <a:custGeom>
                <a:rect b="b" l="l" r="r" t="t"/>
                <a:pathLst>
                  <a:path extrusionOk="0" fill="none" h="58462" w="61114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cap="flat" cmpd="sng" w="9675">
                <a:solidFill>
                  <a:schemeClr val="accent1"/>
                </a:solidFill>
                <a:prstDash val="solid"/>
                <a:miter lim="29796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016" name="Google Shape;1016;p24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1017" name="Google Shape;1017;p24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rect b="b" l="l" r="r" t="t"/>
                  <a:pathLst>
                    <a:path extrusionOk="0" h="1902" w="2278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18" name="Google Shape;1018;p24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rect b="b" l="l" r="r" t="t"/>
                  <a:pathLst>
                    <a:path extrusionOk="0" h="2195" w="3338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19" name="Google Shape;1019;p24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rect b="b" l="l" r="r" t="t"/>
                  <a:pathLst>
                    <a:path extrusionOk="0" h="2747" w="2555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20" name="Google Shape;1020;p24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rect b="b" l="l" r="r" t="t"/>
                  <a:pathLst>
                    <a:path extrusionOk="0" h="3617" w="3534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21" name="Google Shape;1021;p24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rect b="b" l="l" r="r" t="t"/>
                  <a:pathLst>
                    <a:path extrusionOk="0" h="3206" w="3031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22" name="Google Shape;1022;p24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rect b="b" l="l" r="r" t="t"/>
                  <a:pathLst>
                    <a:path extrusionOk="0" h="4035" w="4462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23" name="Google Shape;1023;p24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rect b="b" l="l" r="r" t="t"/>
                  <a:pathLst>
                    <a:path extrusionOk="0" h="2328" w="2781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24" name="Google Shape;1024;p24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rect b="b" l="l" r="r" t="t"/>
                  <a:pathLst>
                    <a:path extrusionOk="0" h="2172" w="333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025" name="Google Shape;1025;p24"/>
            <p:cNvGrpSpPr/>
            <p:nvPr/>
          </p:nvGrpSpPr>
          <p:grpSpPr>
            <a:xfrm flipH="1" rot="-2996445">
              <a:off x="2805698" y="-424516"/>
              <a:ext cx="740371" cy="757532"/>
              <a:chOff x="4391775" y="4244400"/>
              <a:chExt cx="715125" cy="731700"/>
            </a:xfrm>
          </p:grpSpPr>
          <p:sp>
            <p:nvSpPr>
              <p:cNvPr id="1026" name="Google Shape;1026;p24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rect b="b" l="l" r="r" t="t"/>
                <a:pathLst>
                  <a:path extrusionOk="0" h="29268" w="28605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7" name="Google Shape;1027;p24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rect b="b" l="l" r="r" t="t"/>
                <a:pathLst>
                  <a:path extrusionOk="0" h="22349" w="23689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8" name="Google Shape;1028;p24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rect b="b" l="l" r="r" t="t"/>
                <a:pathLst>
                  <a:path extrusionOk="0" h="15499" w="15108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29" name="Google Shape;1029;p24"/>
            <p:cNvGrpSpPr/>
            <p:nvPr/>
          </p:nvGrpSpPr>
          <p:grpSpPr>
            <a:xfrm rot="-5145385">
              <a:off x="6343033" y="2613148"/>
              <a:ext cx="4342166" cy="2100883"/>
              <a:chOff x="-1013962" y="3673802"/>
              <a:chExt cx="4341985" cy="2100795"/>
            </a:xfrm>
          </p:grpSpPr>
          <p:grpSp>
            <p:nvGrpSpPr>
              <p:cNvPr id="1030" name="Google Shape;1030;p24"/>
              <p:cNvGrpSpPr/>
              <p:nvPr/>
            </p:nvGrpSpPr>
            <p:grpSpPr>
              <a:xfrm>
                <a:off x="-1013962" y="3673802"/>
                <a:ext cx="4341985" cy="2100795"/>
                <a:chOff x="-830187" y="4024390"/>
                <a:chExt cx="4341985" cy="2100795"/>
              </a:xfrm>
            </p:grpSpPr>
            <p:sp>
              <p:nvSpPr>
                <p:cNvPr id="1031" name="Google Shape;1031;p24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rect b="b" l="l" r="r" t="t"/>
                  <a:pathLst>
                    <a:path extrusionOk="0" h="50732" w="107775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32" name="Google Shape;1032;p24"/>
                <p:cNvSpPr/>
                <p:nvPr/>
              </p:nvSpPr>
              <p:spPr>
                <a:xfrm>
                  <a:off x="-316390" y="4171925"/>
                  <a:ext cx="3797016" cy="1953259"/>
                </a:xfrm>
                <a:custGeom>
                  <a:rect b="b" l="l" r="r" t="t"/>
                  <a:pathLst>
                    <a:path extrusionOk="0" fill="none" h="48480" w="94248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cap="flat" cmpd="sng" w="9675">
                  <a:solidFill>
                    <a:schemeClr val="accent1"/>
                  </a:solidFill>
                  <a:prstDash val="solid"/>
                  <a:miter lim="29796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033" name="Google Shape;1033;p24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1034" name="Google Shape;1034;p24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rect b="b" l="l" r="r" t="t"/>
                    <a:pathLst>
                      <a:path extrusionOk="0" h="1614" w="2351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35" name="Google Shape;1035;p24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rect b="b" l="l" r="r" t="t"/>
                    <a:pathLst>
                      <a:path extrusionOk="0" h="2176" w="2316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36" name="Google Shape;1036;p24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rect b="b" l="l" r="r" t="t"/>
                    <a:pathLst>
                      <a:path extrusionOk="0" h="2442" w="3707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37" name="Google Shape;1037;p24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rect b="b" l="l" r="r" t="t"/>
                    <a:pathLst>
                      <a:path extrusionOk="0" h="3198" w="4382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38" name="Google Shape;1038;p24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rect b="b" l="l" r="r" t="t"/>
                    <a:pathLst>
                      <a:path extrusionOk="0" h="2839" w="4303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39" name="Google Shape;1039;p24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rect b="b" l="l" r="r" t="t"/>
                    <a:pathLst>
                      <a:path extrusionOk="0" h="3902" w="4785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40" name="Google Shape;1040;p24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rect b="b" l="l" r="r" t="t"/>
                    <a:pathLst>
                      <a:path extrusionOk="0" h="1977" w="2853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41" name="Google Shape;1041;p24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rect b="b" l="l" r="r" t="t"/>
                    <a:pathLst>
                      <a:path extrusionOk="0" h="2178" w="2317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1042" name="Google Shape;1042;p24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1043" name="Google Shape;1043;p24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rect b="b" l="l" r="r" t="t"/>
                  <a:pathLst>
                    <a:path extrusionOk="0" h="6480" w="2355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44" name="Google Shape;1044;p24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rect b="b" l="l" r="r" t="t"/>
                  <a:pathLst>
                    <a:path extrusionOk="0" h="2326" w="1878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1045" name="Google Shape;1045;p24"/>
            <p:cNvSpPr/>
            <p:nvPr/>
          </p:nvSpPr>
          <p:spPr>
            <a:xfrm flipH="1">
              <a:off x="622969" y="712799"/>
              <a:ext cx="81355" cy="69471"/>
            </a:xfrm>
            <a:custGeom>
              <a:rect b="b" l="l" r="r" t="t"/>
              <a:pathLst>
                <a:path extrusionOk="0" h="2087" w="2444">
                  <a:moveTo>
                    <a:pt x="936" y="0"/>
                  </a:moveTo>
                  <a:cubicBezTo>
                    <a:pt x="562" y="0"/>
                    <a:pt x="220" y="138"/>
                    <a:pt x="120" y="496"/>
                  </a:cubicBezTo>
                  <a:cubicBezTo>
                    <a:pt x="1" y="764"/>
                    <a:pt x="1" y="1062"/>
                    <a:pt x="90" y="1331"/>
                  </a:cubicBezTo>
                  <a:cubicBezTo>
                    <a:pt x="150" y="1569"/>
                    <a:pt x="328" y="1778"/>
                    <a:pt x="537" y="1897"/>
                  </a:cubicBezTo>
                  <a:cubicBezTo>
                    <a:pt x="656" y="1956"/>
                    <a:pt x="746" y="2016"/>
                    <a:pt x="865" y="2046"/>
                  </a:cubicBezTo>
                  <a:cubicBezTo>
                    <a:pt x="966" y="2073"/>
                    <a:pt x="1071" y="2087"/>
                    <a:pt x="1175" y="2087"/>
                  </a:cubicBezTo>
                  <a:cubicBezTo>
                    <a:pt x="1408" y="2087"/>
                    <a:pt x="1642" y="2020"/>
                    <a:pt x="1848" y="1897"/>
                  </a:cubicBezTo>
                  <a:cubicBezTo>
                    <a:pt x="2265" y="1539"/>
                    <a:pt x="2444" y="764"/>
                    <a:pt x="1997" y="377"/>
                  </a:cubicBezTo>
                  <a:cubicBezTo>
                    <a:pt x="1781" y="161"/>
                    <a:pt x="13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46" name="Google Shape;1046;p24"/>
          <p:cNvSpPr txBox="1"/>
          <p:nvPr>
            <p:ph type="title"/>
          </p:nvPr>
        </p:nvSpPr>
        <p:spPr>
          <a:xfrm>
            <a:off x="3027425" y="523700"/>
            <a:ext cx="5177400" cy="79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47" name="Google Shape;1047;p24"/>
          <p:cNvSpPr txBox="1"/>
          <p:nvPr>
            <p:ph hasCustomPrompt="1" idx="2" type="title"/>
          </p:nvPr>
        </p:nvSpPr>
        <p:spPr>
          <a:xfrm>
            <a:off x="1192125" y="636600"/>
            <a:ext cx="1664400" cy="116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48" name="Google Shape;1048;p24"/>
          <p:cNvSpPr txBox="1"/>
          <p:nvPr>
            <p:ph idx="1" type="subTitle"/>
          </p:nvPr>
        </p:nvSpPr>
        <p:spPr>
          <a:xfrm>
            <a:off x="3039750" y="1439650"/>
            <a:ext cx="5177400" cy="3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1"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5"/>
          <p:cNvGrpSpPr/>
          <p:nvPr/>
        </p:nvGrpSpPr>
        <p:grpSpPr>
          <a:xfrm>
            <a:off x="-988610" y="-1229607"/>
            <a:ext cx="11148900" cy="7155456"/>
            <a:chOff x="-988610" y="-1229607"/>
            <a:chExt cx="11148900" cy="7155456"/>
          </a:xfrm>
        </p:grpSpPr>
        <p:grpSp>
          <p:nvGrpSpPr>
            <p:cNvPr id="1051" name="Google Shape;1051;p25"/>
            <p:cNvGrpSpPr/>
            <p:nvPr/>
          </p:nvGrpSpPr>
          <p:grpSpPr>
            <a:xfrm flipH="1">
              <a:off x="-988610" y="-1229607"/>
              <a:ext cx="3406361" cy="3399307"/>
              <a:chOff x="6888464" y="-1383307"/>
              <a:chExt cx="3406361" cy="3399307"/>
            </a:xfrm>
          </p:grpSpPr>
          <p:grpSp>
            <p:nvGrpSpPr>
              <p:cNvPr id="1052" name="Google Shape;1052;p25"/>
              <p:cNvGrpSpPr/>
              <p:nvPr/>
            </p:nvGrpSpPr>
            <p:grpSpPr>
              <a:xfrm>
                <a:off x="7173820" y="-1293869"/>
                <a:ext cx="3061683" cy="3220448"/>
                <a:chOff x="7173820" y="-1293869"/>
                <a:chExt cx="3061683" cy="3220448"/>
              </a:xfrm>
            </p:grpSpPr>
            <p:sp>
              <p:nvSpPr>
                <p:cNvPr id="1053" name="Google Shape;1053;p25"/>
                <p:cNvSpPr/>
                <p:nvPr/>
              </p:nvSpPr>
              <p:spPr>
                <a:xfrm rot="-776719">
                  <a:off x="7447222" y="-1046817"/>
                  <a:ext cx="2514879" cy="2726346"/>
                </a:xfrm>
                <a:custGeom>
                  <a:rect b="b" l="l" r="r" t="t"/>
                  <a:pathLst>
                    <a:path extrusionOk="0" h="67670" w="62425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054" name="Google Shape;1054;p25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1055" name="Google Shape;1055;p25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rect b="b" l="l" r="r" t="t"/>
                    <a:pathLst>
                      <a:path extrusionOk="0" h="6480" w="2355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56" name="Google Shape;1056;p25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rect b="b" l="l" r="r" t="t"/>
                    <a:pathLst>
                      <a:path extrusionOk="0" h="2326" w="1878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1057" name="Google Shape;1057;p25"/>
              <p:cNvSpPr/>
              <p:nvPr/>
            </p:nvSpPr>
            <p:spPr>
              <a:xfrm rot="-2539449">
                <a:off x="7360537" y="-861338"/>
                <a:ext cx="2462217" cy="2355370"/>
              </a:xfrm>
              <a:custGeom>
                <a:rect b="b" l="l" r="r" t="t"/>
                <a:pathLst>
                  <a:path extrusionOk="0" fill="none" h="58462" w="61114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cap="flat" cmpd="sng" w="9675">
                <a:solidFill>
                  <a:schemeClr val="accent1"/>
                </a:solidFill>
                <a:prstDash val="solid"/>
                <a:miter lim="29796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058" name="Google Shape;1058;p25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1059" name="Google Shape;1059;p25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rect b="b" l="l" r="r" t="t"/>
                  <a:pathLst>
                    <a:path extrusionOk="0" h="1902" w="2278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60" name="Google Shape;1060;p25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rect b="b" l="l" r="r" t="t"/>
                  <a:pathLst>
                    <a:path extrusionOk="0" h="2195" w="3338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61" name="Google Shape;1061;p25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rect b="b" l="l" r="r" t="t"/>
                  <a:pathLst>
                    <a:path extrusionOk="0" h="2747" w="2555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62" name="Google Shape;1062;p25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rect b="b" l="l" r="r" t="t"/>
                  <a:pathLst>
                    <a:path extrusionOk="0" h="3617" w="3534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63" name="Google Shape;1063;p25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rect b="b" l="l" r="r" t="t"/>
                  <a:pathLst>
                    <a:path extrusionOk="0" h="3206" w="3031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64" name="Google Shape;1064;p25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rect b="b" l="l" r="r" t="t"/>
                  <a:pathLst>
                    <a:path extrusionOk="0" h="4035" w="4462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65" name="Google Shape;1065;p25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rect b="b" l="l" r="r" t="t"/>
                  <a:pathLst>
                    <a:path extrusionOk="0" h="2328" w="2781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66" name="Google Shape;1066;p25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rect b="b" l="l" r="r" t="t"/>
                  <a:pathLst>
                    <a:path extrusionOk="0" h="2172" w="333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067" name="Google Shape;1067;p25"/>
            <p:cNvGrpSpPr/>
            <p:nvPr/>
          </p:nvGrpSpPr>
          <p:grpSpPr>
            <a:xfrm flipH="1">
              <a:off x="5716134" y="3746602"/>
              <a:ext cx="4444157" cy="2179248"/>
              <a:chOff x="-1013962" y="3673802"/>
              <a:chExt cx="4444157" cy="2179248"/>
            </a:xfrm>
          </p:grpSpPr>
          <p:grpSp>
            <p:nvGrpSpPr>
              <p:cNvPr id="1068" name="Google Shape;1068;p25"/>
              <p:cNvGrpSpPr/>
              <p:nvPr/>
            </p:nvGrpSpPr>
            <p:grpSpPr>
              <a:xfrm>
                <a:off x="-1013962" y="3673802"/>
                <a:ext cx="4444157" cy="2179248"/>
                <a:chOff x="-830187" y="4024390"/>
                <a:chExt cx="4444157" cy="2179248"/>
              </a:xfrm>
            </p:grpSpPr>
            <p:sp>
              <p:nvSpPr>
                <p:cNvPr id="1069" name="Google Shape;1069;p25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rect b="b" l="l" r="r" t="t"/>
                  <a:pathLst>
                    <a:path extrusionOk="0" h="50732" w="107775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70" name="Google Shape;1070;p25"/>
                <p:cNvSpPr/>
                <p:nvPr/>
              </p:nvSpPr>
              <p:spPr>
                <a:xfrm rot="-207900">
                  <a:off x="-238709" y="4137361"/>
                  <a:ext cx="3797125" cy="1953315"/>
                </a:xfrm>
                <a:custGeom>
                  <a:rect b="b" l="l" r="r" t="t"/>
                  <a:pathLst>
                    <a:path extrusionOk="0" fill="none" h="48480" w="94248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cap="flat" cmpd="sng" w="9675">
                  <a:solidFill>
                    <a:schemeClr val="accent1"/>
                  </a:solidFill>
                  <a:prstDash val="solid"/>
                  <a:miter lim="29796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071" name="Google Shape;1071;p25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1072" name="Google Shape;1072;p25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rect b="b" l="l" r="r" t="t"/>
                    <a:pathLst>
                      <a:path extrusionOk="0" h="1614" w="2351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73" name="Google Shape;1073;p25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rect b="b" l="l" r="r" t="t"/>
                    <a:pathLst>
                      <a:path extrusionOk="0" h="2176" w="2316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74" name="Google Shape;1074;p25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rect b="b" l="l" r="r" t="t"/>
                    <a:pathLst>
                      <a:path extrusionOk="0" h="2442" w="3707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75" name="Google Shape;1075;p25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rect b="b" l="l" r="r" t="t"/>
                    <a:pathLst>
                      <a:path extrusionOk="0" h="3198" w="4382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76" name="Google Shape;1076;p25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rect b="b" l="l" r="r" t="t"/>
                    <a:pathLst>
                      <a:path extrusionOk="0" h="2839" w="4303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77" name="Google Shape;1077;p25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rect b="b" l="l" r="r" t="t"/>
                    <a:pathLst>
                      <a:path extrusionOk="0" h="3902" w="4785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78" name="Google Shape;1078;p25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rect b="b" l="l" r="r" t="t"/>
                    <a:pathLst>
                      <a:path extrusionOk="0" h="1977" w="2853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79" name="Google Shape;1079;p25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rect b="b" l="l" r="r" t="t"/>
                    <a:pathLst>
                      <a:path extrusionOk="0" h="2178" w="2317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1080" name="Google Shape;1080;p25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1081" name="Google Shape;1081;p25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rect b="b" l="l" r="r" t="t"/>
                  <a:pathLst>
                    <a:path extrusionOk="0" h="6480" w="2355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82" name="Google Shape;1082;p25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rect b="b" l="l" r="r" t="t"/>
                  <a:pathLst>
                    <a:path extrusionOk="0" h="2326" w="1878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1083" name="Google Shape;1083;p25"/>
            <p:cNvSpPr/>
            <p:nvPr/>
          </p:nvSpPr>
          <p:spPr>
            <a:xfrm rot="915171">
              <a:off x="-75207" y="4086938"/>
              <a:ext cx="1508230" cy="1268252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25"/>
            <p:cNvSpPr/>
            <p:nvPr/>
          </p:nvSpPr>
          <p:spPr>
            <a:xfrm flipH="1">
              <a:off x="7864200" y="169402"/>
              <a:ext cx="1508210" cy="1268235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085" name="Google Shape;1085;p25"/>
            <p:cNvGrpSpPr/>
            <p:nvPr/>
          </p:nvGrpSpPr>
          <p:grpSpPr>
            <a:xfrm rot="2996445">
              <a:off x="3507521" y="4754321"/>
              <a:ext cx="740371" cy="757532"/>
              <a:chOff x="4391775" y="4244400"/>
              <a:chExt cx="715125" cy="731700"/>
            </a:xfrm>
          </p:grpSpPr>
          <p:sp>
            <p:nvSpPr>
              <p:cNvPr id="1086" name="Google Shape;1086;p25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rect b="b" l="l" r="r" t="t"/>
                <a:pathLst>
                  <a:path extrusionOk="0" h="29268" w="28605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7" name="Google Shape;1087;p25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rect b="b" l="l" r="r" t="t"/>
                <a:pathLst>
                  <a:path extrusionOk="0" h="22349" w="23689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8" name="Google Shape;1088;p25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rect b="b" l="l" r="r" t="t"/>
                <a:pathLst>
                  <a:path extrusionOk="0" h="15499" w="15108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89" name="Google Shape;1089;p25"/>
            <p:cNvGrpSpPr/>
            <p:nvPr/>
          </p:nvGrpSpPr>
          <p:grpSpPr>
            <a:xfrm>
              <a:off x="3496147" y="315929"/>
              <a:ext cx="763146" cy="697824"/>
              <a:chOff x="3681125" y="1846650"/>
              <a:chExt cx="515500" cy="471375"/>
            </a:xfrm>
          </p:grpSpPr>
          <p:sp>
            <p:nvSpPr>
              <p:cNvPr id="1090" name="Google Shape;1090;p25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rect b="b" l="l" r="r" t="t"/>
                <a:pathLst>
                  <a:path extrusionOk="0" h="18855" w="2062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1" name="Google Shape;1091;p25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rect b="b" l="l" r="r" t="t"/>
                <a:pathLst>
                  <a:path extrusionOk="0" h="14980" w="15674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2" name="Google Shape;1092;p25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rect b="b" l="l" r="r" t="t"/>
                <a:pathLst>
                  <a:path extrusionOk="0" h="9924" w="11443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093" name="Google Shape;1093;p25"/>
            <p:cNvSpPr/>
            <p:nvPr/>
          </p:nvSpPr>
          <p:spPr>
            <a:xfrm>
              <a:off x="2939145" y="4355037"/>
              <a:ext cx="172096" cy="143602"/>
            </a:xfrm>
            <a:custGeom>
              <a:rect b="b" l="l" r="r" t="t"/>
              <a:pathLst>
                <a:path extrusionOk="0" h="4314" w="517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25"/>
            <p:cNvSpPr/>
            <p:nvPr/>
          </p:nvSpPr>
          <p:spPr>
            <a:xfrm>
              <a:off x="404128" y="2864596"/>
              <a:ext cx="252885" cy="205750"/>
            </a:xfrm>
            <a:custGeom>
              <a:rect b="b" l="l" r="r" t="t"/>
              <a:pathLst>
                <a:path extrusionOk="0" h="6181" w="7597">
                  <a:moveTo>
                    <a:pt x="3559" y="0"/>
                  </a:moveTo>
                  <a:cubicBezTo>
                    <a:pt x="3292" y="0"/>
                    <a:pt x="3026" y="34"/>
                    <a:pt x="2769" y="101"/>
                  </a:cubicBezTo>
                  <a:cubicBezTo>
                    <a:pt x="2442" y="160"/>
                    <a:pt x="2144" y="279"/>
                    <a:pt x="1846" y="428"/>
                  </a:cubicBezTo>
                  <a:cubicBezTo>
                    <a:pt x="952" y="905"/>
                    <a:pt x="326" y="1769"/>
                    <a:pt x="147" y="2782"/>
                  </a:cubicBezTo>
                  <a:cubicBezTo>
                    <a:pt x="1" y="4337"/>
                    <a:pt x="1182" y="6181"/>
                    <a:pt x="2868" y="6181"/>
                  </a:cubicBezTo>
                  <a:cubicBezTo>
                    <a:pt x="2895" y="6181"/>
                    <a:pt x="2921" y="6180"/>
                    <a:pt x="2948" y="6179"/>
                  </a:cubicBezTo>
                  <a:cubicBezTo>
                    <a:pt x="4796" y="6090"/>
                    <a:pt x="7597" y="4153"/>
                    <a:pt x="6524" y="2067"/>
                  </a:cubicBezTo>
                  <a:cubicBezTo>
                    <a:pt x="6166" y="1322"/>
                    <a:pt x="5600" y="697"/>
                    <a:pt x="4885" y="279"/>
                  </a:cubicBezTo>
                  <a:cubicBezTo>
                    <a:pt x="4457" y="93"/>
                    <a:pt x="4005" y="0"/>
                    <a:pt x="3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5" name="Google Shape;1095;p25"/>
          <p:cNvSpPr txBox="1"/>
          <p:nvPr>
            <p:ph type="title"/>
          </p:nvPr>
        </p:nvSpPr>
        <p:spPr>
          <a:xfrm>
            <a:off x="971750" y="1714850"/>
            <a:ext cx="3949800" cy="1431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1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96" name="Google Shape;1096;p25"/>
          <p:cNvSpPr txBox="1"/>
          <p:nvPr>
            <p:ph idx="1" type="subTitle"/>
          </p:nvPr>
        </p:nvSpPr>
        <p:spPr>
          <a:xfrm>
            <a:off x="971750" y="2969375"/>
            <a:ext cx="3949800" cy="8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_1"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26"/>
          <p:cNvSpPr txBox="1"/>
          <p:nvPr>
            <p:ph idx="1" type="body"/>
          </p:nvPr>
        </p:nvSpPr>
        <p:spPr>
          <a:xfrm>
            <a:off x="1192350" y="1956500"/>
            <a:ext cx="3687600" cy="23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4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200"/>
            </a:lvl2pPr>
            <a:lvl3pPr indent="-323850" lvl="2" marL="1371600" rtl="0"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 sz="1200"/>
            </a:lvl3pPr>
            <a:lvl4pPr indent="-323850" lvl="3" marL="1828800" rtl="0"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 sz="12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 sz="12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 sz="1200"/>
            </a:lvl6pPr>
            <a:lvl7pPr indent="-311150" lvl="6" marL="3200400" rtl="0"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 sz="1200"/>
            </a:lvl7pPr>
            <a:lvl8pPr indent="-311150" lvl="7" marL="3657600" rtl="0"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 sz="12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 sz="1200"/>
            </a:lvl9pPr>
          </a:lstStyle>
          <a:p/>
        </p:txBody>
      </p:sp>
      <p:sp>
        <p:nvSpPr>
          <p:cNvPr id="1099" name="Google Shape;1099;p26"/>
          <p:cNvSpPr txBox="1"/>
          <p:nvPr>
            <p:ph type="title"/>
          </p:nvPr>
        </p:nvSpPr>
        <p:spPr>
          <a:xfrm>
            <a:off x="714575" y="461300"/>
            <a:ext cx="5943000" cy="138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100" name="Google Shape;1100;p26"/>
          <p:cNvGrpSpPr/>
          <p:nvPr/>
        </p:nvGrpSpPr>
        <p:grpSpPr>
          <a:xfrm>
            <a:off x="-1955642" y="267828"/>
            <a:ext cx="12051957" cy="6075192"/>
            <a:chOff x="-1955642" y="267828"/>
            <a:chExt cx="12051957" cy="6075192"/>
          </a:xfrm>
        </p:grpSpPr>
        <p:grpSp>
          <p:nvGrpSpPr>
            <p:cNvPr id="1101" name="Google Shape;1101;p26"/>
            <p:cNvGrpSpPr/>
            <p:nvPr/>
          </p:nvGrpSpPr>
          <p:grpSpPr>
            <a:xfrm flipH="1">
              <a:off x="5652159" y="3937202"/>
              <a:ext cx="4444157" cy="2179248"/>
              <a:chOff x="-1013962" y="3673802"/>
              <a:chExt cx="4444157" cy="2179248"/>
            </a:xfrm>
          </p:grpSpPr>
          <p:grpSp>
            <p:nvGrpSpPr>
              <p:cNvPr id="1102" name="Google Shape;1102;p26"/>
              <p:cNvGrpSpPr/>
              <p:nvPr/>
            </p:nvGrpSpPr>
            <p:grpSpPr>
              <a:xfrm>
                <a:off x="-1013962" y="3673802"/>
                <a:ext cx="4444157" cy="2179248"/>
                <a:chOff x="-830187" y="4024390"/>
                <a:chExt cx="4444157" cy="2179248"/>
              </a:xfrm>
            </p:grpSpPr>
            <p:sp>
              <p:nvSpPr>
                <p:cNvPr id="1103" name="Google Shape;1103;p26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rect b="b" l="l" r="r" t="t"/>
                  <a:pathLst>
                    <a:path extrusionOk="0" h="50732" w="107775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04" name="Google Shape;1104;p26"/>
                <p:cNvSpPr/>
                <p:nvPr/>
              </p:nvSpPr>
              <p:spPr>
                <a:xfrm rot="-207900">
                  <a:off x="-238709" y="4137361"/>
                  <a:ext cx="3797125" cy="1953315"/>
                </a:xfrm>
                <a:custGeom>
                  <a:rect b="b" l="l" r="r" t="t"/>
                  <a:pathLst>
                    <a:path extrusionOk="0" fill="none" h="48480" w="94248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cap="flat" cmpd="sng" w="9675">
                  <a:solidFill>
                    <a:schemeClr val="accent1"/>
                  </a:solidFill>
                  <a:prstDash val="solid"/>
                  <a:miter lim="29796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105" name="Google Shape;1105;p26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1106" name="Google Shape;1106;p26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rect b="b" l="l" r="r" t="t"/>
                    <a:pathLst>
                      <a:path extrusionOk="0" h="1614" w="2351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07" name="Google Shape;1107;p26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rect b="b" l="l" r="r" t="t"/>
                    <a:pathLst>
                      <a:path extrusionOk="0" h="2176" w="2316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08" name="Google Shape;1108;p26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rect b="b" l="l" r="r" t="t"/>
                    <a:pathLst>
                      <a:path extrusionOk="0" h="2442" w="3707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09" name="Google Shape;1109;p26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rect b="b" l="l" r="r" t="t"/>
                    <a:pathLst>
                      <a:path extrusionOk="0" h="3198" w="4382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10" name="Google Shape;1110;p26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rect b="b" l="l" r="r" t="t"/>
                    <a:pathLst>
                      <a:path extrusionOk="0" h="2839" w="4303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11" name="Google Shape;1111;p26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rect b="b" l="l" r="r" t="t"/>
                    <a:pathLst>
                      <a:path extrusionOk="0" h="3902" w="4785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12" name="Google Shape;1112;p26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rect b="b" l="l" r="r" t="t"/>
                    <a:pathLst>
                      <a:path extrusionOk="0" h="1977" w="2853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13" name="Google Shape;1113;p26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rect b="b" l="l" r="r" t="t"/>
                    <a:pathLst>
                      <a:path extrusionOk="0" h="2178" w="2317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1114" name="Google Shape;1114;p26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1115" name="Google Shape;1115;p26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rect b="b" l="l" r="r" t="t"/>
                  <a:pathLst>
                    <a:path extrusionOk="0" h="6480" w="2355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16" name="Google Shape;1116;p26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rect b="b" l="l" r="r" t="t"/>
                  <a:pathLst>
                    <a:path extrusionOk="0" h="2326" w="1878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117" name="Google Shape;1117;p26"/>
            <p:cNvGrpSpPr/>
            <p:nvPr/>
          </p:nvGrpSpPr>
          <p:grpSpPr>
            <a:xfrm>
              <a:off x="2385172" y="4808004"/>
              <a:ext cx="763146" cy="697824"/>
              <a:chOff x="3681125" y="1846650"/>
              <a:chExt cx="515500" cy="471375"/>
            </a:xfrm>
          </p:grpSpPr>
          <p:sp>
            <p:nvSpPr>
              <p:cNvPr id="1118" name="Google Shape;1118;p26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rect b="b" l="l" r="r" t="t"/>
                <a:pathLst>
                  <a:path extrusionOk="0" h="18855" w="2062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9" name="Google Shape;1119;p26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rect b="b" l="l" r="r" t="t"/>
                <a:pathLst>
                  <a:path extrusionOk="0" h="14980" w="15674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0" name="Google Shape;1120;p26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rect b="b" l="l" r="r" t="t"/>
                <a:pathLst>
                  <a:path extrusionOk="0" h="9924" w="11443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121" name="Google Shape;1121;p26"/>
            <p:cNvSpPr/>
            <p:nvPr/>
          </p:nvSpPr>
          <p:spPr>
            <a:xfrm>
              <a:off x="8533742" y="3649706"/>
              <a:ext cx="81355" cy="69471"/>
            </a:xfrm>
            <a:custGeom>
              <a:rect b="b" l="l" r="r" t="t"/>
              <a:pathLst>
                <a:path extrusionOk="0" h="2087" w="2444">
                  <a:moveTo>
                    <a:pt x="936" y="0"/>
                  </a:moveTo>
                  <a:cubicBezTo>
                    <a:pt x="562" y="0"/>
                    <a:pt x="220" y="138"/>
                    <a:pt x="120" y="496"/>
                  </a:cubicBezTo>
                  <a:cubicBezTo>
                    <a:pt x="1" y="764"/>
                    <a:pt x="1" y="1062"/>
                    <a:pt x="90" y="1331"/>
                  </a:cubicBezTo>
                  <a:cubicBezTo>
                    <a:pt x="150" y="1569"/>
                    <a:pt x="328" y="1778"/>
                    <a:pt x="537" y="1897"/>
                  </a:cubicBezTo>
                  <a:cubicBezTo>
                    <a:pt x="656" y="1956"/>
                    <a:pt x="746" y="2016"/>
                    <a:pt x="865" y="2046"/>
                  </a:cubicBezTo>
                  <a:cubicBezTo>
                    <a:pt x="966" y="2073"/>
                    <a:pt x="1071" y="2087"/>
                    <a:pt x="1175" y="2087"/>
                  </a:cubicBezTo>
                  <a:cubicBezTo>
                    <a:pt x="1408" y="2087"/>
                    <a:pt x="1642" y="2020"/>
                    <a:pt x="1848" y="1897"/>
                  </a:cubicBezTo>
                  <a:cubicBezTo>
                    <a:pt x="2265" y="1539"/>
                    <a:pt x="2444" y="764"/>
                    <a:pt x="1997" y="377"/>
                  </a:cubicBezTo>
                  <a:cubicBezTo>
                    <a:pt x="1781" y="161"/>
                    <a:pt x="13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26"/>
            <p:cNvSpPr/>
            <p:nvPr/>
          </p:nvSpPr>
          <p:spPr>
            <a:xfrm>
              <a:off x="2621355" y="267828"/>
              <a:ext cx="113943" cy="94536"/>
            </a:xfrm>
            <a:custGeom>
              <a:rect b="b" l="l" r="r" t="t"/>
              <a:pathLst>
                <a:path extrusionOk="0" h="2840" w="3423">
                  <a:moveTo>
                    <a:pt x="1669" y="0"/>
                  </a:moveTo>
                  <a:cubicBezTo>
                    <a:pt x="1587" y="0"/>
                    <a:pt x="1505" y="8"/>
                    <a:pt x="1430" y="22"/>
                  </a:cubicBezTo>
                  <a:cubicBezTo>
                    <a:pt x="954" y="112"/>
                    <a:pt x="566" y="380"/>
                    <a:pt x="328" y="797"/>
                  </a:cubicBezTo>
                  <a:cubicBezTo>
                    <a:pt x="0" y="1482"/>
                    <a:pt x="268" y="2525"/>
                    <a:pt x="1043" y="2764"/>
                  </a:cubicBezTo>
                  <a:cubicBezTo>
                    <a:pt x="1201" y="2815"/>
                    <a:pt x="1386" y="2840"/>
                    <a:pt x="1581" y="2840"/>
                  </a:cubicBezTo>
                  <a:cubicBezTo>
                    <a:pt x="2413" y="2840"/>
                    <a:pt x="3423" y="2381"/>
                    <a:pt x="3278" y="1512"/>
                  </a:cubicBezTo>
                  <a:cubicBezTo>
                    <a:pt x="3218" y="1095"/>
                    <a:pt x="3069" y="738"/>
                    <a:pt x="2801" y="440"/>
                  </a:cubicBezTo>
                  <a:cubicBezTo>
                    <a:pt x="2563" y="201"/>
                    <a:pt x="2235" y="52"/>
                    <a:pt x="1907" y="22"/>
                  </a:cubicBezTo>
                  <a:cubicBezTo>
                    <a:pt x="1833" y="8"/>
                    <a:pt x="1751" y="0"/>
                    <a:pt x="16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26"/>
            <p:cNvSpPr/>
            <p:nvPr/>
          </p:nvSpPr>
          <p:spPr>
            <a:xfrm>
              <a:off x="370778" y="3187428"/>
              <a:ext cx="252885" cy="205750"/>
            </a:xfrm>
            <a:custGeom>
              <a:rect b="b" l="l" r="r" t="t"/>
              <a:pathLst>
                <a:path extrusionOk="0" h="6181" w="7597">
                  <a:moveTo>
                    <a:pt x="3559" y="0"/>
                  </a:moveTo>
                  <a:cubicBezTo>
                    <a:pt x="3292" y="0"/>
                    <a:pt x="3026" y="34"/>
                    <a:pt x="2769" y="101"/>
                  </a:cubicBezTo>
                  <a:cubicBezTo>
                    <a:pt x="2442" y="160"/>
                    <a:pt x="2144" y="279"/>
                    <a:pt x="1846" y="428"/>
                  </a:cubicBezTo>
                  <a:cubicBezTo>
                    <a:pt x="952" y="905"/>
                    <a:pt x="326" y="1769"/>
                    <a:pt x="147" y="2782"/>
                  </a:cubicBezTo>
                  <a:cubicBezTo>
                    <a:pt x="1" y="4337"/>
                    <a:pt x="1182" y="6181"/>
                    <a:pt x="2868" y="6181"/>
                  </a:cubicBezTo>
                  <a:cubicBezTo>
                    <a:pt x="2895" y="6181"/>
                    <a:pt x="2921" y="6180"/>
                    <a:pt x="2948" y="6179"/>
                  </a:cubicBezTo>
                  <a:cubicBezTo>
                    <a:pt x="4796" y="6090"/>
                    <a:pt x="7597" y="4153"/>
                    <a:pt x="6524" y="2067"/>
                  </a:cubicBezTo>
                  <a:cubicBezTo>
                    <a:pt x="6166" y="1322"/>
                    <a:pt x="5600" y="697"/>
                    <a:pt x="4885" y="279"/>
                  </a:cubicBezTo>
                  <a:cubicBezTo>
                    <a:pt x="4457" y="93"/>
                    <a:pt x="4005" y="0"/>
                    <a:pt x="3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26"/>
            <p:cNvSpPr/>
            <p:nvPr/>
          </p:nvSpPr>
          <p:spPr>
            <a:xfrm>
              <a:off x="4845892" y="4738531"/>
              <a:ext cx="81355" cy="69471"/>
            </a:xfrm>
            <a:custGeom>
              <a:rect b="b" l="l" r="r" t="t"/>
              <a:pathLst>
                <a:path extrusionOk="0" h="2087" w="2444">
                  <a:moveTo>
                    <a:pt x="936" y="0"/>
                  </a:moveTo>
                  <a:cubicBezTo>
                    <a:pt x="562" y="0"/>
                    <a:pt x="220" y="138"/>
                    <a:pt x="120" y="496"/>
                  </a:cubicBezTo>
                  <a:cubicBezTo>
                    <a:pt x="1" y="764"/>
                    <a:pt x="1" y="1062"/>
                    <a:pt x="90" y="1331"/>
                  </a:cubicBezTo>
                  <a:cubicBezTo>
                    <a:pt x="150" y="1569"/>
                    <a:pt x="328" y="1778"/>
                    <a:pt x="537" y="1897"/>
                  </a:cubicBezTo>
                  <a:cubicBezTo>
                    <a:pt x="656" y="1956"/>
                    <a:pt x="746" y="2016"/>
                    <a:pt x="865" y="2046"/>
                  </a:cubicBezTo>
                  <a:cubicBezTo>
                    <a:pt x="966" y="2073"/>
                    <a:pt x="1071" y="2087"/>
                    <a:pt x="1175" y="2087"/>
                  </a:cubicBezTo>
                  <a:cubicBezTo>
                    <a:pt x="1408" y="2087"/>
                    <a:pt x="1642" y="2020"/>
                    <a:pt x="1848" y="1897"/>
                  </a:cubicBezTo>
                  <a:cubicBezTo>
                    <a:pt x="2265" y="1539"/>
                    <a:pt x="2444" y="764"/>
                    <a:pt x="1997" y="377"/>
                  </a:cubicBezTo>
                  <a:cubicBezTo>
                    <a:pt x="1781" y="161"/>
                    <a:pt x="13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26"/>
            <p:cNvSpPr/>
            <p:nvPr/>
          </p:nvSpPr>
          <p:spPr>
            <a:xfrm flipH="1">
              <a:off x="7940600" y="1153340"/>
              <a:ext cx="1508210" cy="1268235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26" name="Google Shape;1126;p26"/>
            <p:cNvGrpSpPr/>
            <p:nvPr/>
          </p:nvGrpSpPr>
          <p:grpSpPr>
            <a:xfrm flipH="1" rot="-4702121">
              <a:off x="-1621402" y="2596784"/>
              <a:ext cx="3406135" cy="3458919"/>
              <a:chOff x="6888464" y="-1443149"/>
              <a:chExt cx="3406361" cy="3459149"/>
            </a:xfrm>
          </p:grpSpPr>
          <p:grpSp>
            <p:nvGrpSpPr>
              <p:cNvPr id="1127" name="Google Shape;1127;p26"/>
              <p:cNvGrpSpPr/>
              <p:nvPr/>
            </p:nvGrpSpPr>
            <p:grpSpPr>
              <a:xfrm>
                <a:off x="7204548" y="-1443149"/>
                <a:ext cx="3061683" cy="3220448"/>
                <a:chOff x="7204548" y="-1443149"/>
                <a:chExt cx="3061683" cy="3220448"/>
              </a:xfrm>
            </p:grpSpPr>
            <p:sp>
              <p:nvSpPr>
                <p:cNvPr id="1128" name="Google Shape;1128;p26"/>
                <p:cNvSpPr/>
                <p:nvPr/>
              </p:nvSpPr>
              <p:spPr>
                <a:xfrm rot="-776719">
                  <a:off x="7477950" y="-1196098"/>
                  <a:ext cx="2514879" cy="2726346"/>
                </a:xfrm>
                <a:custGeom>
                  <a:rect b="b" l="l" r="r" t="t"/>
                  <a:pathLst>
                    <a:path extrusionOk="0" h="67670" w="62425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129" name="Google Shape;1129;p26"/>
                <p:cNvGrpSpPr/>
                <p:nvPr/>
              </p:nvGrpSpPr>
              <p:grpSpPr>
                <a:xfrm rot="8100000">
                  <a:off x="8969842" y="1010640"/>
                  <a:ext cx="70212" cy="266577"/>
                  <a:chOff x="5607837" y="3946861"/>
                  <a:chExt cx="70213" cy="266579"/>
                </a:xfrm>
              </p:grpSpPr>
              <p:sp>
                <p:nvSpPr>
                  <p:cNvPr id="1130" name="Google Shape;1130;p26"/>
                  <p:cNvSpPr/>
                  <p:nvPr/>
                </p:nvSpPr>
                <p:spPr>
                  <a:xfrm>
                    <a:off x="5617414" y="3946861"/>
                    <a:ext cx="60635" cy="166844"/>
                  </a:xfrm>
                  <a:custGeom>
                    <a:rect b="b" l="l" r="r" t="t"/>
                    <a:pathLst>
                      <a:path extrusionOk="0" h="6480" w="2355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31" name="Google Shape;1131;p26"/>
                  <p:cNvSpPr/>
                  <p:nvPr/>
                </p:nvSpPr>
                <p:spPr>
                  <a:xfrm>
                    <a:off x="5607837" y="4153552"/>
                    <a:ext cx="48354" cy="59889"/>
                  </a:xfrm>
                  <a:custGeom>
                    <a:rect b="b" l="l" r="r" t="t"/>
                    <a:pathLst>
                      <a:path extrusionOk="0" h="2326" w="1878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1132" name="Google Shape;1132;p26"/>
              <p:cNvSpPr/>
              <p:nvPr/>
            </p:nvSpPr>
            <p:spPr>
              <a:xfrm rot="-2539449">
                <a:off x="7360537" y="-861338"/>
                <a:ext cx="2462217" cy="2355370"/>
              </a:xfrm>
              <a:custGeom>
                <a:rect b="b" l="l" r="r" t="t"/>
                <a:pathLst>
                  <a:path extrusionOk="0" fill="none" h="58462" w="61114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cap="flat" cmpd="sng" w="9675">
                <a:solidFill>
                  <a:schemeClr val="accent1"/>
                </a:solidFill>
                <a:prstDash val="solid"/>
                <a:miter lim="29796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133" name="Google Shape;1133;p26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1134" name="Google Shape;1134;p26"/>
                <p:cNvSpPr/>
                <p:nvPr/>
              </p:nvSpPr>
              <p:spPr>
                <a:xfrm>
                  <a:off x="8656271" y="119498"/>
                  <a:ext cx="91775" cy="76632"/>
                </a:xfrm>
                <a:custGeom>
                  <a:rect b="b" l="l" r="r" t="t"/>
                  <a:pathLst>
                    <a:path extrusionOk="0" h="1902" w="2278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35" name="Google Shape;1135;p26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rect b="b" l="l" r="r" t="t"/>
                  <a:pathLst>
                    <a:path extrusionOk="0" h="2195" w="3338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36" name="Google Shape;1136;p26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rect b="b" l="l" r="r" t="t"/>
                  <a:pathLst>
                    <a:path extrusionOk="0" h="2747" w="2555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37" name="Google Shape;1137;p26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rect b="b" l="l" r="r" t="t"/>
                  <a:pathLst>
                    <a:path extrusionOk="0" h="3617" w="3534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38" name="Google Shape;1138;p26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rect b="b" l="l" r="r" t="t"/>
                  <a:pathLst>
                    <a:path extrusionOk="0" h="3206" w="3031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39" name="Google Shape;1139;p26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rect b="b" l="l" r="r" t="t"/>
                  <a:pathLst>
                    <a:path extrusionOk="0" h="4035" w="4462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40" name="Google Shape;1140;p26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rect b="b" l="l" r="r" t="t"/>
                  <a:pathLst>
                    <a:path extrusionOk="0" h="2328" w="2781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41" name="Google Shape;1141;p26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rect b="b" l="l" r="r" t="t"/>
                  <a:pathLst>
                    <a:path extrusionOk="0" h="2172" w="333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1142" name="Google Shape;1142;p26"/>
            <p:cNvSpPr/>
            <p:nvPr/>
          </p:nvSpPr>
          <p:spPr>
            <a:xfrm flipH="1" rot="-10530021">
              <a:off x="-633659" y="1219529"/>
              <a:ext cx="1508330" cy="1268336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3" name="Google Shape;1143;p26"/>
            <p:cNvSpPr/>
            <p:nvPr/>
          </p:nvSpPr>
          <p:spPr>
            <a:xfrm>
              <a:off x="359320" y="644106"/>
              <a:ext cx="172096" cy="143602"/>
            </a:xfrm>
            <a:custGeom>
              <a:rect b="b" l="l" r="r" t="t"/>
              <a:pathLst>
                <a:path extrusionOk="0" h="4314" w="517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1_1_2">
    <p:spTree>
      <p:nvGrpSpPr>
        <p:cNvPr id="1144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5" name="Google Shape;1145;p27"/>
          <p:cNvGrpSpPr/>
          <p:nvPr/>
        </p:nvGrpSpPr>
        <p:grpSpPr>
          <a:xfrm>
            <a:off x="-1523427" y="-1066074"/>
            <a:ext cx="11738731" cy="6984042"/>
            <a:chOff x="-1523427" y="-1066074"/>
            <a:chExt cx="11738731" cy="6984042"/>
          </a:xfrm>
        </p:grpSpPr>
        <p:grpSp>
          <p:nvGrpSpPr>
            <p:cNvPr id="1146" name="Google Shape;1146;p27"/>
            <p:cNvGrpSpPr/>
            <p:nvPr/>
          </p:nvGrpSpPr>
          <p:grpSpPr>
            <a:xfrm>
              <a:off x="-1523427" y="-1066074"/>
              <a:ext cx="11738731" cy="6984042"/>
              <a:chOff x="-1523427" y="-1066074"/>
              <a:chExt cx="11738731" cy="6984042"/>
            </a:xfrm>
          </p:grpSpPr>
          <p:sp>
            <p:nvSpPr>
              <p:cNvPr id="1147" name="Google Shape;1147;p27"/>
              <p:cNvSpPr/>
              <p:nvPr/>
            </p:nvSpPr>
            <p:spPr>
              <a:xfrm rot="10374580">
                <a:off x="7040319" y="-42390"/>
                <a:ext cx="1508194" cy="1268221"/>
              </a:xfrm>
              <a:custGeom>
                <a:rect b="b" l="l" r="r" t="t"/>
                <a:pathLst>
                  <a:path extrusionOk="0" h="38088" w="45295">
                    <a:moveTo>
                      <a:pt x="30867" y="1"/>
                    </a:moveTo>
                    <a:cubicBezTo>
                      <a:pt x="29369" y="1"/>
                      <a:pt x="23435" y="9789"/>
                      <a:pt x="20895" y="14514"/>
                    </a:cubicBezTo>
                    <a:cubicBezTo>
                      <a:pt x="20627" y="14693"/>
                      <a:pt x="20359" y="14901"/>
                      <a:pt x="20090" y="15110"/>
                    </a:cubicBezTo>
                    <a:lnTo>
                      <a:pt x="20031" y="15110"/>
                    </a:lnTo>
                    <a:cubicBezTo>
                      <a:pt x="18362" y="16361"/>
                      <a:pt x="16723" y="17702"/>
                      <a:pt x="15204" y="19133"/>
                    </a:cubicBezTo>
                    <a:cubicBezTo>
                      <a:pt x="14280" y="19967"/>
                      <a:pt x="13416" y="20831"/>
                      <a:pt x="12552" y="21695"/>
                    </a:cubicBezTo>
                    <a:cubicBezTo>
                      <a:pt x="14280" y="19430"/>
                      <a:pt x="16217" y="16361"/>
                      <a:pt x="17051" y="13292"/>
                    </a:cubicBezTo>
                    <a:cubicBezTo>
                      <a:pt x="18574" y="7539"/>
                      <a:pt x="17828" y="5256"/>
                      <a:pt x="16329" y="5256"/>
                    </a:cubicBezTo>
                    <a:cubicBezTo>
                      <a:pt x="16244" y="5256"/>
                      <a:pt x="16157" y="5263"/>
                      <a:pt x="16068" y="5277"/>
                    </a:cubicBezTo>
                    <a:cubicBezTo>
                      <a:pt x="14399" y="5515"/>
                      <a:pt x="10883" y="18566"/>
                      <a:pt x="9542" y="24913"/>
                    </a:cubicBezTo>
                    <a:cubicBezTo>
                      <a:pt x="7486" y="27237"/>
                      <a:pt x="5550" y="29651"/>
                      <a:pt x="3762" y="32154"/>
                    </a:cubicBezTo>
                    <a:cubicBezTo>
                      <a:pt x="5281" y="29263"/>
                      <a:pt x="6980" y="25330"/>
                      <a:pt x="7308" y="21576"/>
                    </a:cubicBezTo>
                    <a:cubicBezTo>
                      <a:pt x="7898" y="15138"/>
                      <a:pt x="6773" y="12636"/>
                      <a:pt x="5239" y="12636"/>
                    </a:cubicBezTo>
                    <a:cubicBezTo>
                      <a:pt x="5069" y="12636"/>
                      <a:pt x="4894" y="12667"/>
                      <a:pt x="4715" y="12726"/>
                    </a:cubicBezTo>
                    <a:cubicBezTo>
                      <a:pt x="2898" y="13322"/>
                      <a:pt x="1467" y="28518"/>
                      <a:pt x="1169" y="35997"/>
                    </a:cubicBezTo>
                    <a:cubicBezTo>
                      <a:pt x="782" y="36534"/>
                      <a:pt x="454" y="37100"/>
                      <a:pt x="127" y="37666"/>
                    </a:cubicBezTo>
                    <a:cubicBezTo>
                      <a:pt x="0" y="37877"/>
                      <a:pt x="187" y="38087"/>
                      <a:pt x="359" y="38087"/>
                    </a:cubicBezTo>
                    <a:cubicBezTo>
                      <a:pt x="431" y="38087"/>
                      <a:pt x="500" y="38051"/>
                      <a:pt x="544" y="37964"/>
                    </a:cubicBezTo>
                    <a:cubicBezTo>
                      <a:pt x="633" y="37815"/>
                      <a:pt x="723" y="37666"/>
                      <a:pt x="812" y="37517"/>
                    </a:cubicBezTo>
                    <a:cubicBezTo>
                      <a:pt x="8112" y="36176"/>
                      <a:pt x="23279" y="32452"/>
                      <a:pt x="23606" y="30604"/>
                    </a:cubicBezTo>
                    <a:cubicBezTo>
                      <a:pt x="23821" y="29393"/>
                      <a:pt x="22819" y="28489"/>
                      <a:pt x="20130" y="28489"/>
                    </a:cubicBezTo>
                    <a:cubicBezTo>
                      <a:pt x="18717" y="28489"/>
                      <a:pt x="16840" y="28738"/>
                      <a:pt x="14429" y="29323"/>
                    </a:cubicBezTo>
                    <a:cubicBezTo>
                      <a:pt x="8768" y="30664"/>
                      <a:pt x="3136" y="35193"/>
                      <a:pt x="1169" y="36921"/>
                    </a:cubicBezTo>
                    <a:cubicBezTo>
                      <a:pt x="2927" y="34090"/>
                      <a:pt x="4894" y="31379"/>
                      <a:pt x="6980" y="28787"/>
                    </a:cubicBezTo>
                    <a:cubicBezTo>
                      <a:pt x="7725" y="27863"/>
                      <a:pt x="8470" y="26969"/>
                      <a:pt x="9215" y="26105"/>
                    </a:cubicBezTo>
                    <a:cubicBezTo>
                      <a:pt x="15859" y="25986"/>
                      <a:pt x="29327" y="25002"/>
                      <a:pt x="29864" y="23453"/>
                    </a:cubicBezTo>
                    <a:cubicBezTo>
                      <a:pt x="30333" y="22124"/>
                      <a:pt x="28888" y="20933"/>
                      <a:pt x="24277" y="20933"/>
                    </a:cubicBezTo>
                    <a:cubicBezTo>
                      <a:pt x="23614" y="20933"/>
                      <a:pt x="22885" y="20957"/>
                      <a:pt x="22087" y="21010"/>
                    </a:cubicBezTo>
                    <a:cubicBezTo>
                      <a:pt x="17260" y="21337"/>
                      <a:pt x="12045" y="24109"/>
                      <a:pt x="9811" y="25420"/>
                    </a:cubicBezTo>
                    <a:cubicBezTo>
                      <a:pt x="13029" y="21665"/>
                      <a:pt x="16664" y="18268"/>
                      <a:pt x="20686" y="15319"/>
                    </a:cubicBezTo>
                    <a:cubicBezTo>
                      <a:pt x="25204" y="16460"/>
                      <a:pt x="33304" y="18136"/>
                      <a:pt x="36565" y="18136"/>
                    </a:cubicBezTo>
                    <a:cubicBezTo>
                      <a:pt x="37305" y="18136"/>
                      <a:pt x="37795" y="18050"/>
                      <a:pt x="37939" y="17851"/>
                    </a:cubicBezTo>
                    <a:cubicBezTo>
                      <a:pt x="38773" y="16689"/>
                      <a:pt x="37432" y="15199"/>
                      <a:pt x="32158" y="14067"/>
                    </a:cubicBezTo>
                    <a:cubicBezTo>
                      <a:pt x="31092" y="13847"/>
                      <a:pt x="29960" y="13759"/>
                      <a:pt x="28834" y="13759"/>
                    </a:cubicBezTo>
                    <a:cubicBezTo>
                      <a:pt x="25994" y="13759"/>
                      <a:pt x="23185" y="14317"/>
                      <a:pt x="21521" y="14723"/>
                    </a:cubicBezTo>
                    <a:cubicBezTo>
                      <a:pt x="22266" y="14216"/>
                      <a:pt x="23010" y="13710"/>
                      <a:pt x="23755" y="13263"/>
                    </a:cubicBezTo>
                    <a:cubicBezTo>
                      <a:pt x="25811" y="11981"/>
                      <a:pt x="27986" y="10938"/>
                      <a:pt x="30251" y="10104"/>
                    </a:cubicBezTo>
                    <a:cubicBezTo>
                      <a:pt x="35823" y="9508"/>
                      <a:pt x="44702" y="8138"/>
                      <a:pt x="45000" y="7005"/>
                    </a:cubicBezTo>
                    <a:cubicBezTo>
                      <a:pt x="45295" y="6009"/>
                      <a:pt x="44385" y="5237"/>
                      <a:pt x="41735" y="5237"/>
                    </a:cubicBezTo>
                    <a:cubicBezTo>
                      <a:pt x="40898" y="5237"/>
                      <a:pt x="39886" y="5314"/>
                      <a:pt x="38683" y="5486"/>
                    </a:cubicBezTo>
                    <a:cubicBezTo>
                      <a:pt x="33648" y="6171"/>
                      <a:pt x="28314" y="10283"/>
                      <a:pt x="28314" y="10283"/>
                    </a:cubicBezTo>
                    <a:lnTo>
                      <a:pt x="28344" y="10283"/>
                    </a:lnTo>
                    <a:cubicBezTo>
                      <a:pt x="27063" y="10849"/>
                      <a:pt x="25811" y="11445"/>
                      <a:pt x="24619" y="12130"/>
                    </a:cubicBezTo>
                    <a:cubicBezTo>
                      <a:pt x="26437" y="10730"/>
                      <a:pt x="28523" y="8823"/>
                      <a:pt x="29834" y="6707"/>
                    </a:cubicBezTo>
                    <a:cubicBezTo>
                      <a:pt x="32545" y="2178"/>
                      <a:pt x="32337" y="182"/>
                      <a:pt x="30907" y="3"/>
                    </a:cubicBezTo>
                    <a:cubicBezTo>
                      <a:pt x="30894" y="2"/>
                      <a:pt x="30881" y="1"/>
                      <a:pt x="308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8" name="Google Shape;1148;p27"/>
              <p:cNvSpPr/>
              <p:nvPr/>
            </p:nvSpPr>
            <p:spPr>
              <a:xfrm flipH="1" rot="-10587449">
                <a:off x="-300308" y="3638071"/>
                <a:ext cx="1508261" cy="1268278"/>
              </a:xfrm>
              <a:custGeom>
                <a:rect b="b" l="l" r="r" t="t"/>
                <a:pathLst>
                  <a:path extrusionOk="0" h="38088" w="45295">
                    <a:moveTo>
                      <a:pt x="30867" y="1"/>
                    </a:moveTo>
                    <a:cubicBezTo>
                      <a:pt x="29369" y="1"/>
                      <a:pt x="23435" y="9789"/>
                      <a:pt x="20895" y="14514"/>
                    </a:cubicBezTo>
                    <a:cubicBezTo>
                      <a:pt x="20627" y="14693"/>
                      <a:pt x="20359" y="14901"/>
                      <a:pt x="20090" y="15110"/>
                    </a:cubicBezTo>
                    <a:lnTo>
                      <a:pt x="20031" y="15110"/>
                    </a:lnTo>
                    <a:cubicBezTo>
                      <a:pt x="18362" y="16361"/>
                      <a:pt x="16723" y="17702"/>
                      <a:pt x="15204" y="19133"/>
                    </a:cubicBezTo>
                    <a:cubicBezTo>
                      <a:pt x="14280" y="19967"/>
                      <a:pt x="13416" y="20831"/>
                      <a:pt x="12552" y="21695"/>
                    </a:cubicBezTo>
                    <a:cubicBezTo>
                      <a:pt x="14280" y="19430"/>
                      <a:pt x="16217" y="16361"/>
                      <a:pt x="17051" y="13292"/>
                    </a:cubicBezTo>
                    <a:cubicBezTo>
                      <a:pt x="18574" y="7539"/>
                      <a:pt x="17828" y="5256"/>
                      <a:pt x="16329" y="5256"/>
                    </a:cubicBezTo>
                    <a:cubicBezTo>
                      <a:pt x="16244" y="5256"/>
                      <a:pt x="16157" y="5263"/>
                      <a:pt x="16068" y="5277"/>
                    </a:cubicBezTo>
                    <a:cubicBezTo>
                      <a:pt x="14399" y="5515"/>
                      <a:pt x="10883" y="18566"/>
                      <a:pt x="9542" y="24913"/>
                    </a:cubicBezTo>
                    <a:cubicBezTo>
                      <a:pt x="7486" y="27237"/>
                      <a:pt x="5550" y="29651"/>
                      <a:pt x="3762" y="32154"/>
                    </a:cubicBezTo>
                    <a:cubicBezTo>
                      <a:pt x="5281" y="29263"/>
                      <a:pt x="6980" y="25330"/>
                      <a:pt x="7308" y="21576"/>
                    </a:cubicBezTo>
                    <a:cubicBezTo>
                      <a:pt x="7898" y="15138"/>
                      <a:pt x="6773" y="12636"/>
                      <a:pt x="5239" y="12636"/>
                    </a:cubicBezTo>
                    <a:cubicBezTo>
                      <a:pt x="5069" y="12636"/>
                      <a:pt x="4894" y="12667"/>
                      <a:pt x="4715" y="12726"/>
                    </a:cubicBezTo>
                    <a:cubicBezTo>
                      <a:pt x="2898" y="13322"/>
                      <a:pt x="1467" y="28518"/>
                      <a:pt x="1169" y="35997"/>
                    </a:cubicBezTo>
                    <a:cubicBezTo>
                      <a:pt x="782" y="36534"/>
                      <a:pt x="454" y="37100"/>
                      <a:pt x="127" y="37666"/>
                    </a:cubicBezTo>
                    <a:cubicBezTo>
                      <a:pt x="0" y="37877"/>
                      <a:pt x="187" y="38087"/>
                      <a:pt x="359" y="38087"/>
                    </a:cubicBezTo>
                    <a:cubicBezTo>
                      <a:pt x="431" y="38087"/>
                      <a:pt x="500" y="38051"/>
                      <a:pt x="544" y="37964"/>
                    </a:cubicBezTo>
                    <a:cubicBezTo>
                      <a:pt x="633" y="37815"/>
                      <a:pt x="723" y="37666"/>
                      <a:pt x="812" y="37517"/>
                    </a:cubicBezTo>
                    <a:cubicBezTo>
                      <a:pt x="8112" y="36176"/>
                      <a:pt x="23279" y="32452"/>
                      <a:pt x="23606" y="30604"/>
                    </a:cubicBezTo>
                    <a:cubicBezTo>
                      <a:pt x="23821" y="29393"/>
                      <a:pt x="22819" y="28489"/>
                      <a:pt x="20130" y="28489"/>
                    </a:cubicBezTo>
                    <a:cubicBezTo>
                      <a:pt x="18717" y="28489"/>
                      <a:pt x="16840" y="28738"/>
                      <a:pt x="14429" y="29323"/>
                    </a:cubicBezTo>
                    <a:cubicBezTo>
                      <a:pt x="8768" y="30664"/>
                      <a:pt x="3136" y="35193"/>
                      <a:pt x="1169" y="36921"/>
                    </a:cubicBezTo>
                    <a:cubicBezTo>
                      <a:pt x="2927" y="34090"/>
                      <a:pt x="4894" y="31379"/>
                      <a:pt x="6980" y="28787"/>
                    </a:cubicBezTo>
                    <a:cubicBezTo>
                      <a:pt x="7725" y="27863"/>
                      <a:pt x="8470" y="26969"/>
                      <a:pt x="9215" y="26105"/>
                    </a:cubicBezTo>
                    <a:cubicBezTo>
                      <a:pt x="15859" y="25986"/>
                      <a:pt x="29327" y="25002"/>
                      <a:pt x="29864" y="23453"/>
                    </a:cubicBezTo>
                    <a:cubicBezTo>
                      <a:pt x="30333" y="22124"/>
                      <a:pt x="28888" y="20933"/>
                      <a:pt x="24277" y="20933"/>
                    </a:cubicBezTo>
                    <a:cubicBezTo>
                      <a:pt x="23614" y="20933"/>
                      <a:pt x="22885" y="20957"/>
                      <a:pt x="22087" y="21010"/>
                    </a:cubicBezTo>
                    <a:cubicBezTo>
                      <a:pt x="17260" y="21337"/>
                      <a:pt x="12045" y="24109"/>
                      <a:pt x="9811" y="25420"/>
                    </a:cubicBezTo>
                    <a:cubicBezTo>
                      <a:pt x="13029" y="21665"/>
                      <a:pt x="16664" y="18268"/>
                      <a:pt x="20686" y="15319"/>
                    </a:cubicBezTo>
                    <a:cubicBezTo>
                      <a:pt x="25204" y="16460"/>
                      <a:pt x="33304" y="18136"/>
                      <a:pt x="36565" y="18136"/>
                    </a:cubicBezTo>
                    <a:cubicBezTo>
                      <a:pt x="37305" y="18136"/>
                      <a:pt x="37795" y="18050"/>
                      <a:pt x="37939" y="17851"/>
                    </a:cubicBezTo>
                    <a:cubicBezTo>
                      <a:pt x="38773" y="16689"/>
                      <a:pt x="37432" y="15199"/>
                      <a:pt x="32158" y="14067"/>
                    </a:cubicBezTo>
                    <a:cubicBezTo>
                      <a:pt x="31092" y="13847"/>
                      <a:pt x="29960" y="13759"/>
                      <a:pt x="28834" y="13759"/>
                    </a:cubicBezTo>
                    <a:cubicBezTo>
                      <a:pt x="25994" y="13759"/>
                      <a:pt x="23185" y="14317"/>
                      <a:pt x="21521" y="14723"/>
                    </a:cubicBezTo>
                    <a:cubicBezTo>
                      <a:pt x="22266" y="14216"/>
                      <a:pt x="23010" y="13710"/>
                      <a:pt x="23755" y="13263"/>
                    </a:cubicBezTo>
                    <a:cubicBezTo>
                      <a:pt x="25811" y="11981"/>
                      <a:pt x="27986" y="10938"/>
                      <a:pt x="30251" y="10104"/>
                    </a:cubicBezTo>
                    <a:cubicBezTo>
                      <a:pt x="35823" y="9508"/>
                      <a:pt x="44702" y="8138"/>
                      <a:pt x="45000" y="7005"/>
                    </a:cubicBezTo>
                    <a:cubicBezTo>
                      <a:pt x="45295" y="6009"/>
                      <a:pt x="44385" y="5237"/>
                      <a:pt x="41735" y="5237"/>
                    </a:cubicBezTo>
                    <a:cubicBezTo>
                      <a:pt x="40898" y="5237"/>
                      <a:pt x="39886" y="5314"/>
                      <a:pt x="38683" y="5486"/>
                    </a:cubicBezTo>
                    <a:cubicBezTo>
                      <a:pt x="33648" y="6171"/>
                      <a:pt x="28314" y="10283"/>
                      <a:pt x="28314" y="10283"/>
                    </a:cubicBezTo>
                    <a:lnTo>
                      <a:pt x="28344" y="10283"/>
                    </a:lnTo>
                    <a:cubicBezTo>
                      <a:pt x="27063" y="10849"/>
                      <a:pt x="25811" y="11445"/>
                      <a:pt x="24619" y="12130"/>
                    </a:cubicBezTo>
                    <a:cubicBezTo>
                      <a:pt x="26437" y="10730"/>
                      <a:pt x="28523" y="8823"/>
                      <a:pt x="29834" y="6707"/>
                    </a:cubicBezTo>
                    <a:cubicBezTo>
                      <a:pt x="32545" y="2178"/>
                      <a:pt x="32337" y="182"/>
                      <a:pt x="30907" y="3"/>
                    </a:cubicBezTo>
                    <a:cubicBezTo>
                      <a:pt x="30894" y="2"/>
                      <a:pt x="30881" y="1"/>
                      <a:pt x="308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149" name="Google Shape;1149;p27"/>
              <p:cNvGrpSpPr/>
              <p:nvPr/>
            </p:nvGrpSpPr>
            <p:grpSpPr>
              <a:xfrm flipH="1" rot="-809490">
                <a:off x="-1191785" y="-738321"/>
                <a:ext cx="3190613" cy="3220433"/>
                <a:chOff x="7044875" y="-1293869"/>
                <a:chExt cx="3190628" cy="3220448"/>
              </a:xfrm>
            </p:grpSpPr>
            <p:grpSp>
              <p:nvGrpSpPr>
                <p:cNvPr id="1150" name="Google Shape;1150;p27"/>
                <p:cNvGrpSpPr/>
                <p:nvPr/>
              </p:nvGrpSpPr>
              <p:grpSpPr>
                <a:xfrm>
                  <a:off x="7173820" y="-1293869"/>
                  <a:ext cx="3061683" cy="3220448"/>
                  <a:chOff x="7173820" y="-1293869"/>
                  <a:chExt cx="3061683" cy="3220448"/>
                </a:xfrm>
              </p:grpSpPr>
              <p:sp>
                <p:nvSpPr>
                  <p:cNvPr id="1151" name="Google Shape;1151;p27"/>
                  <p:cNvSpPr/>
                  <p:nvPr/>
                </p:nvSpPr>
                <p:spPr>
                  <a:xfrm rot="-776719">
                    <a:off x="7447222" y="-1046817"/>
                    <a:ext cx="2514879" cy="2726346"/>
                  </a:xfrm>
                  <a:custGeom>
                    <a:rect b="b" l="l" r="r" t="t"/>
                    <a:pathLst>
                      <a:path extrusionOk="0" h="67670" w="62425">
                        <a:moveTo>
                          <a:pt x="42599" y="1"/>
                        </a:moveTo>
                        <a:cubicBezTo>
                          <a:pt x="33273" y="1"/>
                          <a:pt x="24436" y="5343"/>
                          <a:pt x="14889" y="5343"/>
                        </a:cubicBezTo>
                        <a:cubicBezTo>
                          <a:pt x="14388" y="5343"/>
                          <a:pt x="13885" y="5329"/>
                          <a:pt x="13379" y="5298"/>
                        </a:cubicBezTo>
                        <a:cubicBezTo>
                          <a:pt x="12134" y="5228"/>
                          <a:pt x="10849" y="5098"/>
                          <a:pt x="9587" y="5098"/>
                        </a:cubicBezTo>
                        <a:cubicBezTo>
                          <a:pt x="8161" y="5098"/>
                          <a:pt x="6763" y="5263"/>
                          <a:pt x="5483" y="5864"/>
                        </a:cubicBezTo>
                        <a:cubicBezTo>
                          <a:pt x="2831" y="7085"/>
                          <a:pt x="1252" y="9946"/>
                          <a:pt x="567" y="12806"/>
                        </a:cubicBezTo>
                        <a:cubicBezTo>
                          <a:pt x="1" y="15279"/>
                          <a:pt x="1" y="17812"/>
                          <a:pt x="537" y="20285"/>
                        </a:cubicBezTo>
                        <a:cubicBezTo>
                          <a:pt x="1461" y="24695"/>
                          <a:pt x="3993" y="28598"/>
                          <a:pt x="7658" y="31221"/>
                        </a:cubicBezTo>
                        <a:cubicBezTo>
                          <a:pt x="13350" y="35184"/>
                          <a:pt x="21603" y="35958"/>
                          <a:pt x="25209" y="41918"/>
                        </a:cubicBezTo>
                        <a:cubicBezTo>
                          <a:pt x="27801" y="46208"/>
                          <a:pt x="26937" y="51721"/>
                          <a:pt x="28337" y="56518"/>
                        </a:cubicBezTo>
                        <a:cubicBezTo>
                          <a:pt x="30524" y="64017"/>
                          <a:pt x="36902" y="67669"/>
                          <a:pt x="43484" y="67669"/>
                        </a:cubicBezTo>
                        <a:cubicBezTo>
                          <a:pt x="49010" y="67669"/>
                          <a:pt x="54680" y="65095"/>
                          <a:pt x="58134" y="60064"/>
                        </a:cubicBezTo>
                        <a:cubicBezTo>
                          <a:pt x="61531" y="55117"/>
                          <a:pt x="62425" y="48622"/>
                          <a:pt x="60875" y="42841"/>
                        </a:cubicBezTo>
                        <a:cubicBezTo>
                          <a:pt x="59713" y="38521"/>
                          <a:pt x="57300" y="34647"/>
                          <a:pt x="56108" y="30356"/>
                        </a:cubicBezTo>
                        <a:cubicBezTo>
                          <a:pt x="55274" y="27436"/>
                          <a:pt x="55005" y="24367"/>
                          <a:pt x="55363" y="21358"/>
                        </a:cubicBezTo>
                        <a:cubicBezTo>
                          <a:pt x="55840" y="16888"/>
                          <a:pt x="57598" y="12270"/>
                          <a:pt x="56197" y="7979"/>
                        </a:cubicBezTo>
                        <a:cubicBezTo>
                          <a:pt x="54767" y="3599"/>
                          <a:pt x="50208" y="828"/>
                          <a:pt x="45649" y="202"/>
                        </a:cubicBezTo>
                        <a:cubicBezTo>
                          <a:pt x="44626" y="63"/>
                          <a:pt x="43609" y="1"/>
                          <a:pt x="4259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grpSp>
                <p:nvGrpSpPr>
                  <p:cNvPr id="1152" name="Google Shape;1152;p27"/>
                  <p:cNvGrpSpPr/>
                  <p:nvPr/>
                </p:nvGrpSpPr>
                <p:grpSpPr>
                  <a:xfrm rot="8100000">
                    <a:off x="8939114" y="1159920"/>
                    <a:ext cx="70212" cy="266577"/>
                    <a:chOff x="5735123" y="3863031"/>
                    <a:chExt cx="70213" cy="266579"/>
                  </a:xfrm>
                </p:grpSpPr>
                <p:sp>
                  <p:nvSpPr>
                    <p:cNvPr id="1153" name="Google Shape;1153;p27"/>
                    <p:cNvSpPr/>
                    <p:nvPr/>
                  </p:nvSpPr>
                  <p:spPr>
                    <a:xfrm>
                      <a:off x="5744701" y="3863031"/>
                      <a:ext cx="60635" cy="166844"/>
                    </a:xfrm>
                    <a:custGeom>
                      <a:rect b="b" l="l" r="r" t="t"/>
                      <a:pathLst>
                        <a:path extrusionOk="0" h="6480" w="2355">
                          <a:moveTo>
                            <a:pt x="880" y="0"/>
                          </a:moveTo>
                          <a:cubicBezTo>
                            <a:pt x="827" y="0"/>
                            <a:pt x="773" y="6"/>
                            <a:pt x="716" y="19"/>
                          </a:cubicBezTo>
                          <a:cubicBezTo>
                            <a:pt x="298" y="93"/>
                            <a:pt x="135" y="436"/>
                            <a:pt x="90" y="823"/>
                          </a:cubicBezTo>
                          <a:cubicBezTo>
                            <a:pt x="60" y="1077"/>
                            <a:pt x="60" y="1330"/>
                            <a:pt x="75" y="1583"/>
                          </a:cubicBezTo>
                          <a:cubicBezTo>
                            <a:pt x="135" y="2581"/>
                            <a:pt x="120" y="3564"/>
                            <a:pt x="30" y="4548"/>
                          </a:cubicBezTo>
                          <a:cubicBezTo>
                            <a:pt x="1" y="4905"/>
                            <a:pt x="15" y="5278"/>
                            <a:pt x="60" y="5635"/>
                          </a:cubicBezTo>
                          <a:cubicBezTo>
                            <a:pt x="120" y="6067"/>
                            <a:pt x="343" y="6410"/>
                            <a:pt x="805" y="6470"/>
                          </a:cubicBezTo>
                          <a:cubicBezTo>
                            <a:pt x="850" y="6476"/>
                            <a:pt x="895" y="6479"/>
                            <a:pt x="939" y="6479"/>
                          </a:cubicBezTo>
                          <a:cubicBezTo>
                            <a:pt x="1309" y="6479"/>
                            <a:pt x="1655" y="6262"/>
                            <a:pt x="1788" y="5903"/>
                          </a:cubicBezTo>
                          <a:cubicBezTo>
                            <a:pt x="1937" y="5620"/>
                            <a:pt x="2056" y="5308"/>
                            <a:pt x="2131" y="4995"/>
                          </a:cubicBezTo>
                          <a:cubicBezTo>
                            <a:pt x="2354" y="3654"/>
                            <a:pt x="2265" y="2268"/>
                            <a:pt x="1848" y="972"/>
                          </a:cubicBezTo>
                          <a:cubicBezTo>
                            <a:pt x="1788" y="838"/>
                            <a:pt x="1729" y="689"/>
                            <a:pt x="1669" y="555"/>
                          </a:cubicBezTo>
                          <a:cubicBezTo>
                            <a:pt x="1439" y="223"/>
                            <a:pt x="1198" y="0"/>
                            <a:pt x="880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54" name="Google Shape;1154;p27"/>
                    <p:cNvSpPr/>
                    <p:nvPr/>
                  </p:nvSpPr>
                  <p:spPr>
                    <a:xfrm>
                      <a:off x="5735123" y="4069722"/>
                      <a:ext cx="48354" cy="59889"/>
                    </a:xfrm>
                    <a:custGeom>
                      <a:rect b="b" l="l" r="r" t="t"/>
                      <a:pathLst>
                        <a:path extrusionOk="0" h="2326" w="1878">
                          <a:moveTo>
                            <a:pt x="1026" y="0"/>
                          </a:moveTo>
                          <a:cubicBezTo>
                            <a:pt x="855" y="0"/>
                            <a:pt x="683" y="69"/>
                            <a:pt x="551" y="214"/>
                          </a:cubicBezTo>
                          <a:cubicBezTo>
                            <a:pt x="164" y="617"/>
                            <a:pt x="0" y="1168"/>
                            <a:pt x="89" y="1719"/>
                          </a:cubicBezTo>
                          <a:cubicBezTo>
                            <a:pt x="132" y="2084"/>
                            <a:pt x="447" y="2326"/>
                            <a:pt x="781" y="2326"/>
                          </a:cubicBezTo>
                          <a:cubicBezTo>
                            <a:pt x="910" y="2326"/>
                            <a:pt x="1042" y="2290"/>
                            <a:pt x="1162" y="2211"/>
                          </a:cubicBezTo>
                          <a:cubicBezTo>
                            <a:pt x="1639" y="1913"/>
                            <a:pt x="1877" y="795"/>
                            <a:pt x="1579" y="319"/>
                          </a:cubicBezTo>
                          <a:cubicBezTo>
                            <a:pt x="1454" y="111"/>
                            <a:pt x="1242" y="0"/>
                            <a:pt x="1026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sp>
              <p:nvSpPr>
                <p:cNvPr id="1155" name="Google Shape;1155;p27"/>
                <p:cNvSpPr/>
                <p:nvPr/>
              </p:nvSpPr>
              <p:spPr>
                <a:xfrm rot="-549082">
                  <a:off x="7216503" y="-817125"/>
                  <a:ext cx="2462148" cy="2355450"/>
                </a:xfrm>
                <a:custGeom>
                  <a:rect b="b" l="l" r="r" t="t"/>
                  <a:pathLst>
                    <a:path extrusionOk="0" fill="none" h="58462" w="61114">
                      <a:moveTo>
                        <a:pt x="2920" y="14929"/>
                      </a:moveTo>
                      <a:cubicBezTo>
                        <a:pt x="4231" y="18594"/>
                        <a:pt x="7479" y="21216"/>
                        <a:pt x="10995" y="22825"/>
                      </a:cubicBezTo>
                      <a:cubicBezTo>
                        <a:pt x="13617" y="24047"/>
                        <a:pt x="16478" y="24821"/>
                        <a:pt x="18951" y="26341"/>
                      </a:cubicBezTo>
                      <a:cubicBezTo>
                        <a:pt x="22735" y="28695"/>
                        <a:pt x="25298" y="32598"/>
                        <a:pt x="25953" y="37008"/>
                      </a:cubicBezTo>
                      <a:cubicBezTo>
                        <a:pt x="26340" y="39600"/>
                        <a:pt x="26013" y="42223"/>
                        <a:pt x="26251" y="44815"/>
                      </a:cubicBezTo>
                      <a:cubicBezTo>
                        <a:pt x="26579" y="48778"/>
                        <a:pt x="28277" y="52741"/>
                        <a:pt x="31495" y="55065"/>
                      </a:cubicBezTo>
                      <a:cubicBezTo>
                        <a:pt x="33641" y="56614"/>
                        <a:pt x="36263" y="57359"/>
                        <a:pt x="38885" y="57627"/>
                      </a:cubicBezTo>
                      <a:cubicBezTo>
                        <a:pt x="46185" y="58462"/>
                        <a:pt x="54320" y="55601"/>
                        <a:pt x="57925" y="49195"/>
                      </a:cubicBezTo>
                      <a:cubicBezTo>
                        <a:pt x="61113" y="43474"/>
                        <a:pt x="60160" y="36412"/>
                        <a:pt x="58580" y="30066"/>
                      </a:cubicBezTo>
                      <a:cubicBezTo>
                        <a:pt x="57001" y="23749"/>
                        <a:pt x="54856" y="17253"/>
                        <a:pt x="55899" y="10817"/>
                      </a:cubicBezTo>
                      <a:cubicBezTo>
                        <a:pt x="56286" y="8612"/>
                        <a:pt x="56971" y="6348"/>
                        <a:pt x="56227" y="4232"/>
                      </a:cubicBezTo>
                      <a:cubicBezTo>
                        <a:pt x="55213" y="1342"/>
                        <a:pt x="51757" y="1"/>
                        <a:pt x="48688" y="239"/>
                      </a:cubicBezTo>
                      <a:cubicBezTo>
                        <a:pt x="45619" y="448"/>
                        <a:pt x="42788" y="1818"/>
                        <a:pt x="39838" y="2712"/>
                      </a:cubicBezTo>
                      <a:cubicBezTo>
                        <a:pt x="35488" y="4023"/>
                        <a:pt x="30870" y="4292"/>
                        <a:pt x="26370" y="3517"/>
                      </a:cubicBezTo>
                      <a:cubicBezTo>
                        <a:pt x="22556" y="2861"/>
                        <a:pt x="18862" y="1431"/>
                        <a:pt x="14958" y="1103"/>
                      </a:cubicBezTo>
                      <a:cubicBezTo>
                        <a:pt x="7420" y="537"/>
                        <a:pt x="0" y="6765"/>
                        <a:pt x="2920" y="14929"/>
                      </a:cubicBezTo>
                      <a:close/>
                    </a:path>
                  </a:pathLst>
                </a:custGeom>
                <a:noFill/>
                <a:ln cap="flat" cmpd="sng" w="9675">
                  <a:solidFill>
                    <a:schemeClr val="accent1"/>
                  </a:solidFill>
                  <a:prstDash val="solid"/>
                  <a:miter lim="29796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156" name="Google Shape;1156;p27"/>
                <p:cNvGrpSpPr/>
                <p:nvPr/>
              </p:nvGrpSpPr>
              <p:grpSpPr>
                <a:xfrm rot="-3298310">
                  <a:off x="8268470" y="-365522"/>
                  <a:ext cx="781177" cy="840852"/>
                  <a:chOff x="8604632" y="-457076"/>
                  <a:chExt cx="781149" cy="840821"/>
                </a:xfrm>
              </p:grpSpPr>
              <p:sp>
                <p:nvSpPr>
                  <p:cNvPr id="1157" name="Google Shape;1157;p27"/>
                  <p:cNvSpPr/>
                  <p:nvPr/>
                </p:nvSpPr>
                <p:spPr>
                  <a:xfrm>
                    <a:off x="8617645" y="162156"/>
                    <a:ext cx="91775" cy="76632"/>
                  </a:xfrm>
                  <a:custGeom>
                    <a:rect b="b" l="l" r="r" t="t"/>
                    <a:pathLst>
                      <a:path extrusionOk="0" h="1902" w="2278">
                        <a:moveTo>
                          <a:pt x="958" y="0"/>
                        </a:moveTo>
                        <a:cubicBezTo>
                          <a:pt x="479" y="0"/>
                          <a:pt x="1" y="856"/>
                          <a:pt x="362" y="1556"/>
                        </a:cubicBezTo>
                        <a:cubicBezTo>
                          <a:pt x="486" y="1794"/>
                          <a:pt x="716" y="1901"/>
                          <a:pt x="956" y="1901"/>
                        </a:cubicBezTo>
                        <a:cubicBezTo>
                          <a:pt x="1585" y="1901"/>
                          <a:pt x="2278" y="1169"/>
                          <a:pt x="1286" y="155"/>
                        </a:cubicBezTo>
                        <a:cubicBezTo>
                          <a:pt x="1184" y="47"/>
                          <a:pt x="1071" y="0"/>
                          <a:pt x="9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58" name="Google Shape;1158;p27"/>
                  <p:cNvSpPr/>
                  <p:nvPr/>
                </p:nvSpPr>
                <p:spPr>
                  <a:xfrm>
                    <a:off x="8805309" y="295309"/>
                    <a:ext cx="134480" cy="88437"/>
                  </a:xfrm>
                  <a:custGeom>
                    <a:rect b="b" l="l" r="r" t="t"/>
                    <a:pathLst>
                      <a:path extrusionOk="0" h="2195" w="3338">
                        <a:moveTo>
                          <a:pt x="1367" y="1"/>
                        </a:moveTo>
                        <a:cubicBezTo>
                          <a:pt x="636" y="1"/>
                          <a:pt x="0" y="1354"/>
                          <a:pt x="1008" y="2035"/>
                        </a:cubicBezTo>
                        <a:cubicBezTo>
                          <a:pt x="1183" y="2145"/>
                          <a:pt x="1368" y="2194"/>
                          <a:pt x="1547" y="2194"/>
                        </a:cubicBezTo>
                        <a:cubicBezTo>
                          <a:pt x="2524" y="2194"/>
                          <a:pt x="3337" y="744"/>
                          <a:pt x="1574" y="38"/>
                        </a:cubicBezTo>
                        <a:cubicBezTo>
                          <a:pt x="1505" y="13"/>
                          <a:pt x="1436" y="1"/>
                          <a:pt x="136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59" name="Google Shape;1159;p27"/>
                  <p:cNvSpPr/>
                  <p:nvPr/>
                </p:nvSpPr>
                <p:spPr>
                  <a:xfrm>
                    <a:off x="8604632" y="-232871"/>
                    <a:ext cx="102935" cy="110677"/>
                  </a:xfrm>
                  <a:custGeom>
                    <a:rect b="b" l="l" r="r" t="t"/>
                    <a:pathLst>
                      <a:path extrusionOk="0" h="2747" w="2555">
                        <a:moveTo>
                          <a:pt x="1324" y="1"/>
                        </a:moveTo>
                        <a:cubicBezTo>
                          <a:pt x="1290" y="1"/>
                          <a:pt x="1255" y="3"/>
                          <a:pt x="1222" y="8"/>
                        </a:cubicBezTo>
                        <a:cubicBezTo>
                          <a:pt x="149" y="127"/>
                          <a:pt x="0" y="991"/>
                          <a:pt x="179" y="2154"/>
                        </a:cubicBezTo>
                        <a:cubicBezTo>
                          <a:pt x="255" y="2576"/>
                          <a:pt x="551" y="2746"/>
                          <a:pt x="905" y="2746"/>
                        </a:cubicBezTo>
                        <a:cubicBezTo>
                          <a:pt x="1524" y="2746"/>
                          <a:pt x="2319" y="2224"/>
                          <a:pt x="2414" y="1617"/>
                        </a:cubicBezTo>
                        <a:cubicBezTo>
                          <a:pt x="2554" y="690"/>
                          <a:pt x="1899" y="1"/>
                          <a:pt x="132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60" name="Google Shape;1160;p27"/>
                  <p:cNvSpPr/>
                  <p:nvPr/>
                </p:nvSpPr>
                <p:spPr>
                  <a:xfrm>
                    <a:off x="8790684" y="-457076"/>
                    <a:ext cx="142376" cy="145729"/>
                  </a:xfrm>
                  <a:custGeom>
                    <a:rect b="b" l="l" r="r" t="t"/>
                    <a:pathLst>
                      <a:path extrusionOk="0" h="3617" w="3534">
                        <a:moveTo>
                          <a:pt x="1139" y="0"/>
                        </a:moveTo>
                        <a:cubicBezTo>
                          <a:pt x="1127" y="0"/>
                          <a:pt x="1115" y="1"/>
                          <a:pt x="1103" y="1"/>
                        </a:cubicBezTo>
                        <a:cubicBezTo>
                          <a:pt x="60" y="61"/>
                          <a:pt x="1" y="1193"/>
                          <a:pt x="150" y="1849"/>
                        </a:cubicBezTo>
                        <a:cubicBezTo>
                          <a:pt x="292" y="2467"/>
                          <a:pt x="947" y="3616"/>
                          <a:pt x="1766" y="3616"/>
                        </a:cubicBezTo>
                        <a:cubicBezTo>
                          <a:pt x="1974" y="3616"/>
                          <a:pt x="2191" y="3543"/>
                          <a:pt x="2414" y="3368"/>
                        </a:cubicBezTo>
                        <a:cubicBezTo>
                          <a:pt x="3533" y="2514"/>
                          <a:pt x="2178" y="0"/>
                          <a:pt x="113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61" name="Google Shape;1161;p27"/>
                  <p:cNvSpPr/>
                  <p:nvPr/>
                </p:nvSpPr>
                <p:spPr>
                  <a:xfrm>
                    <a:off x="9263669" y="116510"/>
                    <a:ext cx="122111" cy="129170"/>
                  </a:xfrm>
                  <a:custGeom>
                    <a:rect b="b" l="l" r="r" t="t"/>
                    <a:pathLst>
                      <a:path extrusionOk="0" h="3206" w="3031">
                        <a:moveTo>
                          <a:pt x="1533" y="0"/>
                        </a:moveTo>
                        <a:cubicBezTo>
                          <a:pt x="1499" y="0"/>
                          <a:pt x="1464" y="3"/>
                          <a:pt x="1431" y="7"/>
                        </a:cubicBezTo>
                        <a:cubicBezTo>
                          <a:pt x="179" y="186"/>
                          <a:pt x="0" y="1169"/>
                          <a:pt x="239" y="2510"/>
                        </a:cubicBezTo>
                        <a:cubicBezTo>
                          <a:pt x="325" y="3006"/>
                          <a:pt x="666" y="3206"/>
                          <a:pt x="1075" y="3206"/>
                        </a:cubicBezTo>
                        <a:cubicBezTo>
                          <a:pt x="1795" y="3206"/>
                          <a:pt x="2728" y="2587"/>
                          <a:pt x="2861" y="1884"/>
                        </a:cubicBezTo>
                        <a:cubicBezTo>
                          <a:pt x="3031" y="808"/>
                          <a:pt x="2204" y="0"/>
                          <a:pt x="153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62" name="Google Shape;1162;p27"/>
                  <p:cNvSpPr/>
                  <p:nvPr/>
                </p:nvSpPr>
                <p:spPr>
                  <a:xfrm>
                    <a:off x="8937495" y="-208053"/>
                    <a:ext cx="179763" cy="162570"/>
                  </a:xfrm>
                  <a:custGeom>
                    <a:rect b="b" l="l" r="r" t="t"/>
                    <a:pathLst>
                      <a:path extrusionOk="0" h="4035" w="4462">
                        <a:moveTo>
                          <a:pt x="2115" y="0"/>
                        </a:moveTo>
                        <a:cubicBezTo>
                          <a:pt x="1605" y="0"/>
                          <a:pt x="1084" y="161"/>
                          <a:pt x="737" y="495"/>
                        </a:cubicBezTo>
                        <a:cubicBezTo>
                          <a:pt x="1" y="1202"/>
                          <a:pt x="1201" y="4035"/>
                          <a:pt x="2498" y="4035"/>
                        </a:cubicBezTo>
                        <a:cubicBezTo>
                          <a:pt x="2566" y="4035"/>
                          <a:pt x="2635" y="4027"/>
                          <a:pt x="2703" y="4011"/>
                        </a:cubicBezTo>
                        <a:cubicBezTo>
                          <a:pt x="4074" y="3713"/>
                          <a:pt x="4461" y="2163"/>
                          <a:pt x="3597" y="703"/>
                        </a:cubicBezTo>
                        <a:cubicBezTo>
                          <a:pt x="3351" y="243"/>
                          <a:pt x="2741" y="0"/>
                          <a:pt x="2115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63" name="Google Shape;1163;p27"/>
                  <p:cNvSpPr/>
                  <p:nvPr/>
                </p:nvSpPr>
                <p:spPr>
                  <a:xfrm>
                    <a:off x="8990474" y="198053"/>
                    <a:ext cx="112040" cy="93795"/>
                  </a:xfrm>
                  <a:custGeom>
                    <a:rect b="b" l="l" r="r" t="t"/>
                    <a:pathLst>
                      <a:path extrusionOk="0" h="2328" w="2781">
                        <a:moveTo>
                          <a:pt x="1169" y="1"/>
                        </a:moveTo>
                        <a:cubicBezTo>
                          <a:pt x="583" y="1"/>
                          <a:pt x="0" y="1047"/>
                          <a:pt x="435" y="1916"/>
                        </a:cubicBezTo>
                        <a:cubicBezTo>
                          <a:pt x="589" y="2200"/>
                          <a:pt x="868" y="2328"/>
                          <a:pt x="1157" y="2328"/>
                        </a:cubicBezTo>
                        <a:cubicBezTo>
                          <a:pt x="1929" y="2328"/>
                          <a:pt x="2781" y="1423"/>
                          <a:pt x="1567" y="188"/>
                        </a:cubicBezTo>
                        <a:cubicBezTo>
                          <a:pt x="1443" y="58"/>
                          <a:pt x="1306" y="1"/>
                          <a:pt x="116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64" name="Google Shape;1164;p27"/>
                  <p:cNvSpPr/>
                  <p:nvPr/>
                </p:nvSpPr>
                <p:spPr>
                  <a:xfrm>
                    <a:off x="8799628" y="-25507"/>
                    <a:ext cx="134157" cy="87510"/>
                  </a:xfrm>
                  <a:custGeom>
                    <a:rect b="b" l="l" r="r" t="t"/>
                    <a:pathLst>
                      <a:path extrusionOk="0" h="2172" w="3330">
                        <a:moveTo>
                          <a:pt x="1341" y="1"/>
                        </a:moveTo>
                        <a:cubicBezTo>
                          <a:pt x="617" y="1"/>
                          <a:pt x="1" y="1337"/>
                          <a:pt x="1000" y="2012"/>
                        </a:cubicBezTo>
                        <a:cubicBezTo>
                          <a:pt x="1176" y="2123"/>
                          <a:pt x="1360" y="2172"/>
                          <a:pt x="1539" y="2172"/>
                        </a:cubicBezTo>
                        <a:cubicBezTo>
                          <a:pt x="2517" y="2172"/>
                          <a:pt x="3329" y="726"/>
                          <a:pt x="1566" y="46"/>
                        </a:cubicBezTo>
                        <a:cubicBezTo>
                          <a:pt x="1491" y="15"/>
                          <a:pt x="1415" y="1"/>
                          <a:pt x="13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1165" name="Google Shape;1165;p27"/>
              <p:cNvGrpSpPr/>
              <p:nvPr/>
            </p:nvGrpSpPr>
            <p:grpSpPr>
              <a:xfrm flipH="1" rot="-2996445">
                <a:off x="2987923" y="4112534"/>
                <a:ext cx="740371" cy="757532"/>
                <a:chOff x="4391775" y="4244400"/>
                <a:chExt cx="715125" cy="731700"/>
              </a:xfrm>
            </p:grpSpPr>
            <p:sp>
              <p:nvSpPr>
                <p:cNvPr id="1166" name="Google Shape;1166;p27"/>
                <p:cNvSpPr/>
                <p:nvPr/>
              </p:nvSpPr>
              <p:spPr>
                <a:xfrm>
                  <a:off x="4391775" y="4244400"/>
                  <a:ext cx="715125" cy="731700"/>
                </a:xfrm>
                <a:custGeom>
                  <a:rect b="b" l="l" r="r" t="t"/>
                  <a:pathLst>
                    <a:path extrusionOk="0" h="29268" w="28605">
                      <a:moveTo>
                        <a:pt x="15770" y="550"/>
                      </a:moveTo>
                      <a:cubicBezTo>
                        <a:pt x="16901" y="550"/>
                        <a:pt x="18030" y="688"/>
                        <a:pt x="19130" y="988"/>
                      </a:cubicBezTo>
                      <a:cubicBezTo>
                        <a:pt x="27056" y="3134"/>
                        <a:pt x="28605" y="12907"/>
                        <a:pt x="26758" y="19820"/>
                      </a:cubicBezTo>
                      <a:cubicBezTo>
                        <a:pt x="26311" y="21548"/>
                        <a:pt x="25625" y="23217"/>
                        <a:pt x="24731" y="24766"/>
                      </a:cubicBezTo>
                      <a:cubicBezTo>
                        <a:pt x="24106" y="25809"/>
                        <a:pt x="23331" y="26912"/>
                        <a:pt x="22288" y="27597"/>
                      </a:cubicBezTo>
                      <a:cubicBezTo>
                        <a:pt x="21692" y="27954"/>
                        <a:pt x="21007" y="28163"/>
                        <a:pt x="20292" y="28252"/>
                      </a:cubicBezTo>
                      <a:cubicBezTo>
                        <a:pt x="19308" y="28431"/>
                        <a:pt x="18355" y="28550"/>
                        <a:pt x="17372" y="28640"/>
                      </a:cubicBezTo>
                      <a:cubicBezTo>
                        <a:pt x="16627" y="28703"/>
                        <a:pt x="15862" y="28738"/>
                        <a:pt x="15089" y="28738"/>
                      </a:cubicBezTo>
                      <a:cubicBezTo>
                        <a:pt x="10415" y="28738"/>
                        <a:pt x="5434" y="27452"/>
                        <a:pt x="2801" y="23336"/>
                      </a:cubicBezTo>
                      <a:cubicBezTo>
                        <a:pt x="2364" y="22665"/>
                        <a:pt x="2012" y="21966"/>
                        <a:pt x="1746" y="21239"/>
                      </a:cubicBezTo>
                      <a:lnTo>
                        <a:pt x="1746" y="21239"/>
                      </a:lnTo>
                      <a:cubicBezTo>
                        <a:pt x="1307" y="19763"/>
                        <a:pt x="1072" y="18286"/>
                        <a:pt x="983" y="16751"/>
                      </a:cubicBezTo>
                      <a:cubicBezTo>
                        <a:pt x="745" y="13682"/>
                        <a:pt x="1103" y="10464"/>
                        <a:pt x="2622" y="7752"/>
                      </a:cubicBezTo>
                      <a:cubicBezTo>
                        <a:pt x="4231" y="4832"/>
                        <a:pt x="7151" y="2806"/>
                        <a:pt x="10191" y="1614"/>
                      </a:cubicBezTo>
                      <a:cubicBezTo>
                        <a:pt x="11966" y="942"/>
                        <a:pt x="13870" y="550"/>
                        <a:pt x="15770" y="550"/>
                      </a:cubicBezTo>
                      <a:close/>
                      <a:moveTo>
                        <a:pt x="15687" y="0"/>
                      </a:moveTo>
                      <a:cubicBezTo>
                        <a:pt x="14592" y="0"/>
                        <a:pt x="13493" y="128"/>
                        <a:pt x="12425" y="363"/>
                      </a:cubicBezTo>
                      <a:cubicBezTo>
                        <a:pt x="9267" y="1078"/>
                        <a:pt x="6049" y="2746"/>
                        <a:pt x="3874" y="5190"/>
                      </a:cubicBezTo>
                      <a:cubicBezTo>
                        <a:pt x="119" y="9391"/>
                        <a:pt x="0" y="15827"/>
                        <a:pt x="1401" y="20982"/>
                      </a:cubicBezTo>
                      <a:cubicBezTo>
                        <a:pt x="1430" y="21101"/>
                        <a:pt x="1460" y="21220"/>
                        <a:pt x="1490" y="21340"/>
                      </a:cubicBezTo>
                      <a:cubicBezTo>
                        <a:pt x="1505" y="21394"/>
                        <a:pt x="1525" y="21439"/>
                        <a:pt x="1548" y="21472"/>
                      </a:cubicBezTo>
                      <a:lnTo>
                        <a:pt x="1548" y="21472"/>
                      </a:lnTo>
                      <a:cubicBezTo>
                        <a:pt x="2629" y="24299"/>
                        <a:pt x="4762" y="26594"/>
                        <a:pt x="7509" y="27805"/>
                      </a:cubicBezTo>
                      <a:cubicBezTo>
                        <a:pt x="9968" y="28920"/>
                        <a:pt x="12700" y="29267"/>
                        <a:pt x="15365" y="29267"/>
                      </a:cubicBezTo>
                      <a:cubicBezTo>
                        <a:pt x="15478" y="29267"/>
                        <a:pt x="15591" y="29267"/>
                        <a:pt x="15703" y="29265"/>
                      </a:cubicBezTo>
                      <a:cubicBezTo>
                        <a:pt x="17699" y="29265"/>
                        <a:pt x="19696" y="28997"/>
                        <a:pt x="21603" y="28521"/>
                      </a:cubicBezTo>
                      <a:cubicBezTo>
                        <a:pt x="22586" y="28252"/>
                        <a:pt x="23361" y="27478"/>
                        <a:pt x="23957" y="26703"/>
                      </a:cubicBezTo>
                      <a:cubicBezTo>
                        <a:pt x="24970" y="25392"/>
                        <a:pt x="25774" y="23932"/>
                        <a:pt x="26340" y="22353"/>
                      </a:cubicBezTo>
                      <a:cubicBezTo>
                        <a:pt x="27920" y="18270"/>
                        <a:pt x="28218" y="13771"/>
                        <a:pt x="27145" y="9510"/>
                      </a:cubicBezTo>
                      <a:cubicBezTo>
                        <a:pt x="26281" y="6143"/>
                        <a:pt x="24463" y="3015"/>
                        <a:pt x="21335" y="1346"/>
                      </a:cubicBezTo>
                      <a:cubicBezTo>
                        <a:pt x="19595" y="409"/>
                        <a:pt x="17647" y="0"/>
                        <a:pt x="156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67" name="Google Shape;1167;p27"/>
                <p:cNvSpPr/>
                <p:nvPr/>
              </p:nvSpPr>
              <p:spPr>
                <a:xfrm>
                  <a:off x="4434225" y="4314550"/>
                  <a:ext cx="592225" cy="558725"/>
                </a:xfrm>
                <a:custGeom>
                  <a:rect b="b" l="l" r="r" t="t"/>
                  <a:pathLst>
                    <a:path extrusionOk="0" h="22349" w="23689">
                      <a:moveTo>
                        <a:pt x="12524" y="547"/>
                      </a:moveTo>
                      <a:cubicBezTo>
                        <a:pt x="12794" y="547"/>
                        <a:pt x="13064" y="585"/>
                        <a:pt x="13320" y="656"/>
                      </a:cubicBezTo>
                      <a:cubicBezTo>
                        <a:pt x="13916" y="864"/>
                        <a:pt x="14512" y="1073"/>
                        <a:pt x="15108" y="1341"/>
                      </a:cubicBezTo>
                      <a:cubicBezTo>
                        <a:pt x="18773" y="2980"/>
                        <a:pt x="22914" y="6019"/>
                        <a:pt x="23093" y="10429"/>
                      </a:cubicBezTo>
                      <a:cubicBezTo>
                        <a:pt x="23122" y="11027"/>
                        <a:pt x="23068" y="11653"/>
                        <a:pt x="22959" y="12253"/>
                      </a:cubicBezTo>
                      <a:lnTo>
                        <a:pt x="22959" y="12253"/>
                      </a:lnTo>
                      <a:cubicBezTo>
                        <a:pt x="22942" y="12268"/>
                        <a:pt x="22927" y="12294"/>
                        <a:pt x="22914" y="12336"/>
                      </a:cubicBezTo>
                      <a:cubicBezTo>
                        <a:pt x="22646" y="13349"/>
                        <a:pt x="22259" y="14302"/>
                        <a:pt x="21782" y="15226"/>
                      </a:cubicBezTo>
                      <a:cubicBezTo>
                        <a:pt x="20888" y="17193"/>
                        <a:pt x="19517" y="18861"/>
                        <a:pt x="17789" y="20172"/>
                      </a:cubicBezTo>
                      <a:cubicBezTo>
                        <a:pt x="16182" y="21320"/>
                        <a:pt x="14240" y="21778"/>
                        <a:pt x="12274" y="21778"/>
                      </a:cubicBezTo>
                      <a:cubicBezTo>
                        <a:pt x="11688" y="21778"/>
                        <a:pt x="11100" y="21737"/>
                        <a:pt x="10519" y="21662"/>
                      </a:cubicBezTo>
                      <a:cubicBezTo>
                        <a:pt x="8016" y="21305"/>
                        <a:pt x="5602" y="20262"/>
                        <a:pt x="3934" y="18385"/>
                      </a:cubicBezTo>
                      <a:cubicBezTo>
                        <a:pt x="1" y="14004"/>
                        <a:pt x="2861" y="7449"/>
                        <a:pt x="6526" y="3874"/>
                      </a:cubicBezTo>
                      <a:cubicBezTo>
                        <a:pt x="7956" y="2503"/>
                        <a:pt x="9714" y="1192"/>
                        <a:pt x="11651" y="685"/>
                      </a:cubicBezTo>
                      <a:cubicBezTo>
                        <a:pt x="11931" y="592"/>
                        <a:pt x="12228" y="547"/>
                        <a:pt x="12524" y="547"/>
                      </a:cubicBezTo>
                      <a:close/>
                      <a:moveTo>
                        <a:pt x="12634" y="0"/>
                      </a:moveTo>
                      <a:cubicBezTo>
                        <a:pt x="11889" y="0"/>
                        <a:pt x="11145" y="179"/>
                        <a:pt x="10459" y="536"/>
                      </a:cubicBezTo>
                      <a:cubicBezTo>
                        <a:pt x="9506" y="954"/>
                        <a:pt x="8612" y="1490"/>
                        <a:pt x="7778" y="2145"/>
                      </a:cubicBezTo>
                      <a:cubicBezTo>
                        <a:pt x="5573" y="3814"/>
                        <a:pt x="3844" y="6019"/>
                        <a:pt x="2772" y="8552"/>
                      </a:cubicBezTo>
                      <a:cubicBezTo>
                        <a:pt x="1699" y="11144"/>
                        <a:pt x="1282" y="14124"/>
                        <a:pt x="2474" y="16776"/>
                      </a:cubicBezTo>
                      <a:cubicBezTo>
                        <a:pt x="3546" y="19070"/>
                        <a:pt x="5662" y="20709"/>
                        <a:pt x="8016" y="21543"/>
                      </a:cubicBezTo>
                      <a:cubicBezTo>
                        <a:pt x="9374" y="22056"/>
                        <a:pt x="10907" y="22349"/>
                        <a:pt x="12430" y="22349"/>
                      </a:cubicBezTo>
                      <a:cubicBezTo>
                        <a:pt x="13648" y="22349"/>
                        <a:pt x="14860" y="22162"/>
                        <a:pt x="15972" y="21752"/>
                      </a:cubicBezTo>
                      <a:cubicBezTo>
                        <a:pt x="19696" y="20381"/>
                        <a:pt x="22080" y="16567"/>
                        <a:pt x="23153" y="12932"/>
                      </a:cubicBezTo>
                      <a:cubicBezTo>
                        <a:pt x="23182" y="12842"/>
                        <a:pt x="23212" y="12753"/>
                        <a:pt x="23212" y="12664"/>
                      </a:cubicBezTo>
                      <a:cubicBezTo>
                        <a:pt x="23689" y="10280"/>
                        <a:pt x="23123" y="7807"/>
                        <a:pt x="21693" y="5840"/>
                      </a:cubicBezTo>
                      <a:cubicBezTo>
                        <a:pt x="20352" y="4082"/>
                        <a:pt x="18624" y="2622"/>
                        <a:pt x="16627" y="1609"/>
                      </a:cubicBezTo>
                      <a:cubicBezTo>
                        <a:pt x="15852" y="1162"/>
                        <a:pt x="15048" y="805"/>
                        <a:pt x="14214" y="477"/>
                      </a:cubicBezTo>
                      <a:cubicBezTo>
                        <a:pt x="13737" y="238"/>
                        <a:pt x="13201" y="89"/>
                        <a:pt x="126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68" name="Google Shape;1168;p27"/>
                <p:cNvSpPr/>
                <p:nvPr/>
              </p:nvSpPr>
              <p:spPr>
                <a:xfrm>
                  <a:off x="4566075" y="4418825"/>
                  <a:ext cx="377700" cy="387475"/>
                </a:xfrm>
                <a:custGeom>
                  <a:rect b="b" l="l" r="r" t="t"/>
                  <a:pathLst>
                    <a:path extrusionOk="0" h="15499" w="15108">
                      <a:moveTo>
                        <a:pt x="7661" y="581"/>
                      </a:moveTo>
                      <a:cubicBezTo>
                        <a:pt x="9320" y="581"/>
                        <a:pt x="10910" y="1118"/>
                        <a:pt x="12128" y="2533"/>
                      </a:cubicBezTo>
                      <a:cubicBezTo>
                        <a:pt x="12575" y="3219"/>
                        <a:pt x="12992" y="3934"/>
                        <a:pt x="13290" y="4708"/>
                      </a:cubicBezTo>
                      <a:cubicBezTo>
                        <a:pt x="13945" y="6258"/>
                        <a:pt x="14273" y="8016"/>
                        <a:pt x="13767" y="9655"/>
                      </a:cubicBezTo>
                      <a:cubicBezTo>
                        <a:pt x="12900" y="12505"/>
                        <a:pt x="9807" y="14962"/>
                        <a:pt x="6796" y="14962"/>
                      </a:cubicBezTo>
                      <a:cubicBezTo>
                        <a:pt x="6596" y="14962"/>
                        <a:pt x="6397" y="14951"/>
                        <a:pt x="6198" y="14929"/>
                      </a:cubicBezTo>
                      <a:cubicBezTo>
                        <a:pt x="2414" y="14512"/>
                        <a:pt x="448" y="10251"/>
                        <a:pt x="328" y="6884"/>
                      </a:cubicBezTo>
                      <a:cubicBezTo>
                        <a:pt x="269" y="5662"/>
                        <a:pt x="388" y="4262"/>
                        <a:pt x="984" y="3189"/>
                      </a:cubicBezTo>
                      <a:cubicBezTo>
                        <a:pt x="1371" y="2474"/>
                        <a:pt x="2265" y="2116"/>
                        <a:pt x="2980" y="1759"/>
                      </a:cubicBezTo>
                      <a:cubicBezTo>
                        <a:pt x="4423" y="1073"/>
                        <a:pt x="6073" y="581"/>
                        <a:pt x="7661" y="581"/>
                      </a:cubicBezTo>
                      <a:close/>
                      <a:moveTo>
                        <a:pt x="7748" y="1"/>
                      </a:moveTo>
                      <a:cubicBezTo>
                        <a:pt x="6198" y="30"/>
                        <a:pt x="4708" y="358"/>
                        <a:pt x="3338" y="1014"/>
                      </a:cubicBezTo>
                      <a:cubicBezTo>
                        <a:pt x="2802" y="1222"/>
                        <a:pt x="2295" y="1490"/>
                        <a:pt x="1788" y="1788"/>
                      </a:cubicBezTo>
                      <a:cubicBezTo>
                        <a:pt x="1461" y="1937"/>
                        <a:pt x="1163" y="2176"/>
                        <a:pt x="924" y="2474"/>
                      </a:cubicBezTo>
                      <a:cubicBezTo>
                        <a:pt x="179" y="3457"/>
                        <a:pt x="60" y="4917"/>
                        <a:pt x="30" y="6079"/>
                      </a:cubicBezTo>
                      <a:cubicBezTo>
                        <a:pt x="1" y="7956"/>
                        <a:pt x="418" y="9774"/>
                        <a:pt x="1252" y="11442"/>
                      </a:cubicBezTo>
                      <a:cubicBezTo>
                        <a:pt x="2116" y="13111"/>
                        <a:pt x="3397" y="14631"/>
                        <a:pt x="5215" y="15227"/>
                      </a:cubicBezTo>
                      <a:cubicBezTo>
                        <a:pt x="5779" y="15413"/>
                        <a:pt x="6351" y="15499"/>
                        <a:pt x="6921" y="15499"/>
                      </a:cubicBezTo>
                      <a:cubicBezTo>
                        <a:pt x="9727" y="15499"/>
                        <a:pt x="12464" y="13417"/>
                        <a:pt x="13677" y="10966"/>
                      </a:cubicBezTo>
                      <a:cubicBezTo>
                        <a:pt x="15107" y="8135"/>
                        <a:pt x="14005" y="4531"/>
                        <a:pt x="12218" y="2117"/>
                      </a:cubicBezTo>
                      <a:lnTo>
                        <a:pt x="12218" y="2117"/>
                      </a:lnTo>
                      <a:cubicBezTo>
                        <a:pt x="12218" y="2117"/>
                        <a:pt x="12218" y="2117"/>
                        <a:pt x="12217" y="2116"/>
                      </a:cubicBezTo>
                      <a:lnTo>
                        <a:pt x="12217" y="2116"/>
                      </a:lnTo>
                      <a:cubicBezTo>
                        <a:pt x="12217" y="2116"/>
                        <a:pt x="12217" y="2116"/>
                        <a:pt x="12217" y="2116"/>
                      </a:cubicBezTo>
                      <a:cubicBezTo>
                        <a:pt x="12208" y="2104"/>
                        <a:pt x="12199" y="2094"/>
                        <a:pt x="12191" y="2085"/>
                      </a:cubicBezTo>
                      <a:lnTo>
                        <a:pt x="12191" y="2085"/>
                      </a:lnTo>
                      <a:cubicBezTo>
                        <a:pt x="11060" y="764"/>
                        <a:pt x="9433" y="30"/>
                        <a:pt x="774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169" name="Google Shape;1169;p27"/>
              <p:cNvGrpSpPr/>
              <p:nvPr/>
            </p:nvGrpSpPr>
            <p:grpSpPr>
              <a:xfrm rot="-5907885">
                <a:off x="6685807" y="2565631"/>
                <a:ext cx="4341956" cy="2100781"/>
                <a:chOff x="-1013962" y="3673802"/>
                <a:chExt cx="4341985" cy="2100795"/>
              </a:xfrm>
            </p:grpSpPr>
            <p:grpSp>
              <p:nvGrpSpPr>
                <p:cNvPr id="1170" name="Google Shape;1170;p27"/>
                <p:cNvGrpSpPr/>
                <p:nvPr/>
              </p:nvGrpSpPr>
              <p:grpSpPr>
                <a:xfrm>
                  <a:off x="-1013962" y="3673802"/>
                  <a:ext cx="4341985" cy="2100795"/>
                  <a:chOff x="-830187" y="4024390"/>
                  <a:chExt cx="4341985" cy="2100795"/>
                </a:xfrm>
              </p:grpSpPr>
              <p:sp>
                <p:nvSpPr>
                  <p:cNvPr id="1171" name="Google Shape;1171;p27"/>
                  <p:cNvSpPr/>
                  <p:nvPr/>
                </p:nvSpPr>
                <p:spPr>
                  <a:xfrm>
                    <a:off x="-830187" y="4024390"/>
                    <a:ext cx="4341985" cy="2043992"/>
                  </a:xfrm>
                  <a:custGeom>
                    <a:rect b="b" l="l" r="r" t="t"/>
                    <a:pathLst>
                      <a:path extrusionOk="0" h="50732" w="107775">
                        <a:moveTo>
                          <a:pt x="19280" y="1"/>
                        </a:moveTo>
                        <a:cubicBezTo>
                          <a:pt x="14384" y="1"/>
                          <a:pt x="9338" y="2218"/>
                          <a:pt x="8075" y="7268"/>
                        </a:cubicBezTo>
                        <a:cubicBezTo>
                          <a:pt x="7241" y="10724"/>
                          <a:pt x="7598" y="14449"/>
                          <a:pt x="6615" y="17905"/>
                        </a:cubicBezTo>
                        <a:cubicBezTo>
                          <a:pt x="5721" y="21034"/>
                          <a:pt x="3755" y="23716"/>
                          <a:pt x="2414" y="26695"/>
                        </a:cubicBezTo>
                        <a:cubicBezTo>
                          <a:pt x="596" y="30777"/>
                          <a:pt x="0" y="35426"/>
                          <a:pt x="1162" y="39716"/>
                        </a:cubicBezTo>
                        <a:cubicBezTo>
                          <a:pt x="2324" y="44007"/>
                          <a:pt x="5364" y="47821"/>
                          <a:pt x="9476" y="49519"/>
                        </a:cubicBezTo>
                        <a:cubicBezTo>
                          <a:pt x="11357" y="50293"/>
                          <a:pt x="13318" y="50601"/>
                          <a:pt x="15314" y="50601"/>
                        </a:cubicBezTo>
                        <a:cubicBezTo>
                          <a:pt x="19547" y="50601"/>
                          <a:pt x="23938" y="49216"/>
                          <a:pt x="28069" y="47940"/>
                        </a:cubicBezTo>
                        <a:cubicBezTo>
                          <a:pt x="34622" y="45928"/>
                          <a:pt x="41399" y="44206"/>
                          <a:pt x="48226" y="44206"/>
                        </a:cubicBezTo>
                        <a:cubicBezTo>
                          <a:pt x="49283" y="44206"/>
                          <a:pt x="50341" y="44247"/>
                          <a:pt x="51399" y="44335"/>
                        </a:cubicBezTo>
                        <a:cubicBezTo>
                          <a:pt x="58282" y="44901"/>
                          <a:pt x="64868" y="47434"/>
                          <a:pt x="71602" y="49132"/>
                        </a:cubicBezTo>
                        <a:cubicBezTo>
                          <a:pt x="75244" y="50055"/>
                          <a:pt x="79063" y="50731"/>
                          <a:pt x="82819" y="50731"/>
                        </a:cubicBezTo>
                        <a:cubicBezTo>
                          <a:pt x="85975" y="50731"/>
                          <a:pt x="89087" y="50254"/>
                          <a:pt x="92012" y="49043"/>
                        </a:cubicBezTo>
                        <a:cubicBezTo>
                          <a:pt x="94426" y="48059"/>
                          <a:pt x="96661" y="46570"/>
                          <a:pt x="98150" y="44424"/>
                        </a:cubicBezTo>
                        <a:cubicBezTo>
                          <a:pt x="107775" y="30581"/>
                          <a:pt x="86591" y="19064"/>
                          <a:pt x="74895" y="19064"/>
                        </a:cubicBezTo>
                        <a:cubicBezTo>
                          <a:pt x="74533" y="19064"/>
                          <a:pt x="74179" y="19075"/>
                          <a:pt x="73836" y="19097"/>
                        </a:cubicBezTo>
                        <a:cubicBezTo>
                          <a:pt x="67567" y="19499"/>
                          <a:pt x="61181" y="22039"/>
                          <a:pt x="55078" y="22039"/>
                        </a:cubicBezTo>
                        <a:cubicBezTo>
                          <a:pt x="53030" y="22039"/>
                          <a:pt x="51014" y="21753"/>
                          <a:pt x="49046" y="21004"/>
                        </a:cubicBezTo>
                        <a:cubicBezTo>
                          <a:pt x="42043" y="18352"/>
                          <a:pt x="38319" y="10933"/>
                          <a:pt x="32836" y="5868"/>
                        </a:cubicBezTo>
                        <a:cubicBezTo>
                          <a:pt x="30959" y="4110"/>
                          <a:pt x="28843" y="2709"/>
                          <a:pt x="26549" y="1636"/>
                        </a:cubicBezTo>
                        <a:cubicBezTo>
                          <a:pt x="24851" y="862"/>
                          <a:pt x="23033" y="355"/>
                          <a:pt x="21215" y="117"/>
                        </a:cubicBezTo>
                        <a:cubicBezTo>
                          <a:pt x="20579" y="40"/>
                          <a:pt x="19931" y="1"/>
                          <a:pt x="1928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72" name="Google Shape;1172;p27"/>
                  <p:cNvSpPr/>
                  <p:nvPr/>
                </p:nvSpPr>
                <p:spPr>
                  <a:xfrm>
                    <a:off x="-316390" y="4171925"/>
                    <a:ext cx="3797016" cy="1953259"/>
                  </a:xfrm>
                  <a:custGeom>
                    <a:rect b="b" l="l" r="r" t="t"/>
                    <a:pathLst>
                      <a:path extrusionOk="0" fill="none" h="48480" w="94248">
                        <a:moveTo>
                          <a:pt x="15196" y="1252"/>
                        </a:moveTo>
                        <a:cubicBezTo>
                          <a:pt x="20828" y="1"/>
                          <a:pt x="26698" y="1639"/>
                          <a:pt x="30899" y="5573"/>
                        </a:cubicBezTo>
                        <a:cubicBezTo>
                          <a:pt x="36173" y="10638"/>
                          <a:pt x="38051" y="18832"/>
                          <a:pt x="44129" y="22914"/>
                        </a:cubicBezTo>
                        <a:cubicBezTo>
                          <a:pt x="48450" y="25804"/>
                          <a:pt x="54081" y="25953"/>
                          <a:pt x="59206" y="25089"/>
                        </a:cubicBezTo>
                        <a:cubicBezTo>
                          <a:pt x="64331" y="24225"/>
                          <a:pt x="69307" y="22437"/>
                          <a:pt x="74492" y="21812"/>
                        </a:cubicBezTo>
                        <a:cubicBezTo>
                          <a:pt x="79647" y="21156"/>
                          <a:pt x="85308" y="21812"/>
                          <a:pt x="89241" y="25208"/>
                        </a:cubicBezTo>
                        <a:cubicBezTo>
                          <a:pt x="91625" y="27354"/>
                          <a:pt x="93234" y="30244"/>
                          <a:pt x="93830" y="33403"/>
                        </a:cubicBezTo>
                        <a:cubicBezTo>
                          <a:pt x="94187" y="35339"/>
                          <a:pt x="94247" y="37425"/>
                          <a:pt x="93472" y="39243"/>
                        </a:cubicBezTo>
                        <a:cubicBezTo>
                          <a:pt x="92549" y="41418"/>
                          <a:pt x="90642" y="42967"/>
                          <a:pt x="88586" y="44129"/>
                        </a:cubicBezTo>
                        <a:cubicBezTo>
                          <a:pt x="81017" y="48480"/>
                          <a:pt x="71333" y="48420"/>
                          <a:pt x="63318" y="44964"/>
                        </a:cubicBezTo>
                        <a:cubicBezTo>
                          <a:pt x="59623" y="43384"/>
                          <a:pt x="56226" y="41120"/>
                          <a:pt x="52383" y="40017"/>
                        </a:cubicBezTo>
                        <a:cubicBezTo>
                          <a:pt x="39868" y="36412"/>
                          <a:pt x="26668" y="45470"/>
                          <a:pt x="13826" y="43206"/>
                        </a:cubicBezTo>
                        <a:cubicBezTo>
                          <a:pt x="11085" y="42699"/>
                          <a:pt x="8373" y="41656"/>
                          <a:pt x="6377" y="39690"/>
                        </a:cubicBezTo>
                        <a:cubicBezTo>
                          <a:pt x="4202" y="37514"/>
                          <a:pt x="3129" y="34445"/>
                          <a:pt x="2473" y="31406"/>
                        </a:cubicBezTo>
                        <a:cubicBezTo>
                          <a:pt x="0" y="19964"/>
                          <a:pt x="1490" y="4381"/>
                          <a:pt x="15196" y="1252"/>
                        </a:cubicBezTo>
                        <a:close/>
                      </a:path>
                    </a:pathLst>
                  </a:custGeom>
                  <a:noFill/>
                  <a:ln cap="flat" cmpd="sng" w="9675">
                    <a:solidFill>
                      <a:schemeClr val="accent1"/>
                    </a:solidFill>
                    <a:prstDash val="solid"/>
                    <a:miter lim="29796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grpSp>
                <p:nvGrpSpPr>
                  <p:cNvPr id="1173" name="Google Shape;1173;p27"/>
                  <p:cNvGrpSpPr/>
                  <p:nvPr/>
                </p:nvGrpSpPr>
                <p:grpSpPr>
                  <a:xfrm>
                    <a:off x="174564" y="4842646"/>
                    <a:ext cx="824338" cy="865398"/>
                    <a:chOff x="126952" y="4637346"/>
                    <a:chExt cx="824338" cy="865398"/>
                  </a:xfrm>
                </p:grpSpPr>
                <p:sp>
                  <p:nvSpPr>
                    <p:cNvPr id="1174" name="Google Shape;1174;p27"/>
                    <p:cNvSpPr/>
                    <p:nvPr/>
                  </p:nvSpPr>
                  <p:spPr>
                    <a:xfrm>
                      <a:off x="787480" y="5298317"/>
                      <a:ext cx="94716" cy="65028"/>
                    </a:xfrm>
                    <a:custGeom>
                      <a:rect b="b" l="l" r="r" t="t"/>
                      <a:pathLst>
                        <a:path extrusionOk="0" h="1614" w="2351">
                          <a:moveTo>
                            <a:pt x="1259" y="0"/>
                          </a:moveTo>
                          <a:cubicBezTo>
                            <a:pt x="928" y="0"/>
                            <a:pt x="550" y="221"/>
                            <a:pt x="233" y="825"/>
                          </a:cubicBezTo>
                          <a:cubicBezTo>
                            <a:pt x="1" y="1270"/>
                            <a:pt x="471" y="1614"/>
                            <a:pt x="1025" y="1614"/>
                          </a:cubicBezTo>
                          <a:cubicBezTo>
                            <a:pt x="1325" y="1614"/>
                            <a:pt x="1650" y="1513"/>
                            <a:pt x="1901" y="1272"/>
                          </a:cubicBezTo>
                          <a:cubicBezTo>
                            <a:pt x="2351" y="803"/>
                            <a:pt x="1890" y="0"/>
                            <a:pt x="1259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75" name="Google Shape;1175;p27"/>
                    <p:cNvSpPr/>
                    <p:nvPr/>
                  </p:nvSpPr>
                  <p:spPr>
                    <a:xfrm>
                      <a:off x="857984" y="5042204"/>
                      <a:ext cx="93306" cy="87671"/>
                    </a:xfrm>
                    <a:custGeom>
                      <a:rect b="b" l="l" r="r" t="t"/>
                      <a:pathLst>
                        <a:path extrusionOk="0" h="2176" w="2316">
                          <a:moveTo>
                            <a:pt x="1092" y="1"/>
                          </a:moveTo>
                          <a:cubicBezTo>
                            <a:pt x="596" y="1"/>
                            <a:pt x="99" y="387"/>
                            <a:pt x="32" y="1402"/>
                          </a:cubicBezTo>
                          <a:cubicBezTo>
                            <a:pt x="0" y="1860"/>
                            <a:pt x="488" y="2176"/>
                            <a:pt x="1007" y="2176"/>
                          </a:cubicBezTo>
                          <a:cubicBezTo>
                            <a:pt x="1466" y="2176"/>
                            <a:pt x="1950" y="1928"/>
                            <a:pt x="2118" y="1312"/>
                          </a:cubicBezTo>
                          <a:cubicBezTo>
                            <a:pt x="2315" y="588"/>
                            <a:pt x="1704" y="1"/>
                            <a:pt x="1092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76" name="Google Shape;1176;p27"/>
                    <p:cNvSpPr/>
                    <p:nvPr/>
                  </p:nvSpPr>
                  <p:spPr>
                    <a:xfrm>
                      <a:off x="403088" y="5404356"/>
                      <a:ext cx="149346" cy="98388"/>
                    </a:xfrm>
                    <a:custGeom>
                      <a:rect b="b" l="l" r="r" t="t"/>
                      <a:pathLst>
                        <a:path extrusionOk="0" h="2442" w="3707">
                          <a:moveTo>
                            <a:pt x="1594" y="1"/>
                          </a:moveTo>
                          <a:cubicBezTo>
                            <a:pt x="1549" y="1"/>
                            <a:pt x="1504" y="4"/>
                            <a:pt x="1460" y="11"/>
                          </a:cubicBezTo>
                          <a:cubicBezTo>
                            <a:pt x="477" y="160"/>
                            <a:pt x="0" y="1143"/>
                            <a:pt x="268" y="1709"/>
                          </a:cubicBezTo>
                          <a:cubicBezTo>
                            <a:pt x="521" y="2230"/>
                            <a:pt x="890" y="2441"/>
                            <a:pt x="1336" y="2441"/>
                          </a:cubicBezTo>
                          <a:cubicBezTo>
                            <a:pt x="1733" y="2441"/>
                            <a:pt x="2191" y="2274"/>
                            <a:pt x="2682" y="2007"/>
                          </a:cubicBezTo>
                          <a:cubicBezTo>
                            <a:pt x="3707" y="1466"/>
                            <a:pt x="2556" y="1"/>
                            <a:pt x="1594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77" name="Google Shape;1177;p27"/>
                    <p:cNvSpPr/>
                    <p:nvPr/>
                  </p:nvSpPr>
                  <p:spPr>
                    <a:xfrm>
                      <a:off x="126952" y="5265602"/>
                      <a:ext cx="176540" cy="128847"/>
                    </a:xfrm>
                    <a:custGeom>
                      <a:rect b="b" l="l" r="r" t="t"/>
                      <a:pathLst>
                        <a:path extrusionOk="0" h="3198" w="4382">
                          <a:moveTo>
                            <a:pt x="2558" y="0"/>
                          </a:moveTo>
                          <a:cubicBezTo>
                            <a:pt x="1385" y="0"/>
                            <a:pt x="0" y="1673"/>
                            <a:pt x="329" y="2531"/>
                          </a:cubicBezTo>
                          <a:cubicBezTo>
                            <a:pt x="510" y="3028"/>
                            <a:pt x="888" y="3198"/>
                            <a:pt x="1296" y="3198"/>
                          </a:cubicBezTo>
                          <a:cubicBezTo>
                            <a:pt x="1694" y="3198"/>
                            <a:pt x="2120" y="3036"/>
                            <a:pt x="2415" y="2859"/>
                          </a:cubicBezTo>
                          <a:cubicBezTo>
                            <a:pt x="3130" y="2442"/>
                            <a:pt x="4381" y="1012"/>
                            <a:pt x="3159" y="177"/>
                          </a:cubicBezTo>
                          <a:cubicBezTo>
                            <a:pt x="2973" y="55"/>
                            <a:pt x="2769" y="0"/>
                            <a:pt x="255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78" name="Google Shape;1178;p27"/>
                    <p:cNvSpPr/>
                    <p:nvPr/>
                  </p:nvSpPr>
                  <p:spPr>
                    <a:xfrm>
                      <a:off x="530319" y="4637346"/>
                      <a:ext cx="173357" cy="114383"/>
                    </a:xfrm>
                    <a:custGeom>
                      <a:rect b="b" l="l" r="r" t="t"/>
                      <a:pathLst>
                        <a:path extrusionOk="0" h="2839" w="4303">
                          <a:moveTo>
                            <a:pt x="1802" y="0"/>
                          </a:moveTo>
                          <a:cubicBezTo>
                            <a:pt x="1757" y="0"/>
                            <a:pt x="1713" y="3"/>
                            <a:pt x="1669" y="9"/>
                          </a:cubicBezTo>
                          <a:cubicBezTo>
                            <a:pt x="537" y="188"/>
                            <a:pt x="1" y="1320"/>
                            <a:pt x="299" y="1975"/>
                          </a:cubicBezTo>
                          <a:cubicBezTo>
                            <a:pt x="598" y="2590"/>
                            <a:pt x="1023" y="2838"/>
                            <a:pt x="1537" y="2838"/>
                          </a:cubicBezTo>
                          <a:cubicBezTo>
                            <a:pt x="1995" y="2838"/>
                            <a:pt x="2524" y="2642"/>
                            <a:pt x="3100" y="2333"/>
                          </a:cubicBezTo>
                          <a:cubicBezTo>
                            <a:pt x="4303" y="1731"/>
                            <a:pt x="2917" y="0"/>
                            <a:pt x="1802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79" name="Google Shape;1179;p27"/>
                    <p:cNvSpPr/>
                    <p:nvPr/>
                  </p:nvSpPr>
                  <p:spPr>
                    <a:xfrm>
                      <a:off x="304623" y="4999941"/>
                      <a:ext cx="192776" cy="157212"/>
                    </a:xfrm>
                    <a:custGeom>
                      <a:rect b="b" l="l" r="r" t="t"/>
                      <a:pathLst>
                        <a:path extrusionOk="0" h="3902" w="4785">
                          <a:moveTo>
                            <a:pt x="2645" y="1"/>
                          </a:moveTo>
                          <a:cubicBezTo>
                            <a:pt x="1976" y="1"/>
                            <a:pt x="1239" y="345"/>
                            <a:pt x="627" y="1020"/>
                          </a:cubicBezTo>
                          <a:cubicBezTo>
                            <a:pt x="1" y="1706"/>
                            <a:pt x="388" y="3315"/>
                            <a:pt x="1342" y="3821"/>
                          </a:cubicBezTo>
                          <a:cubicBezTo>
                            <a:pt x="1439" y="3876"/>
                            <a:pt x="1553" y="3901"/>
                            <a:pt x="1678" y="3901"/>
                          </a:cubicBezTo>
                          <a:cubicBezTo>
                            <a:pt x="2783" y="3901"/>
                            <a:pt x="4785" y="1939"/>
                            <a:pt x="4143" y="842"/>
                          </a:cubicBezTo>
                          <a:cubicBezTo>
                            <a:pt x="3790" y="278"/>
                            <a:pt x="3245" y="1"/>
                            <a:pt x="2645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80" name="Google Shape;1180;p27"/>
                    <p:cNvSpPr/>
                    <p:nvPr/>
                  </p:nvSpPr>
                  <p:spPr>
                    <a:xfrm>
                      <a:off x="701142" y="4908003"/>
                      <a:ext cx="114940" cy="79653"/>
                    </a:xfrm>
                    <a:custGeom>
                      <a:rect b="b" l="l" r="r" t="t"/>
                      <a:pathLst>
                        <a:path extrusionOk="0" h="1977" w="2853">
                          <a:moveTo>
                            <a:pt x="1541" y="1"/>
                          </a:moveTo>
                          <a:cubicBezTo>
                            <a:pt x="1140" y="1"/>
                            <a:pt x="679" y="270"/>
                            <a:pt x="290" y="1008"/>
                          </a:cubicBezTo>
                          <a:cubicBezTo>
                            <a:pt x="0" y="1548"/>
                            <a:pt x="573" y="1976"/>
                            <a:pt x="1239" y="1976"/>
                          </a:cubicBezTo>
                          <a:cubicBezTo>
                            <a:pt x="1602" y="1976"/>
                            <a:pt x="1992" y="1849"/>
                            <a:pt x="2286" y="1544"/>
                          </a:cubicBezTo>
                          <a:cubicBezTo>
                            <a:pt x="2853" y="978"/>
                            <a:pt x="2305" y="1"/>
                            <a:pt x="154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81" name="Google Shape;1181;p27"/>
                    <p:cNvSpPr/>
                    <p:nvPr/>
                  </p:nvSpPr>
                  <p:spPr>
                    <a:xfrm>
                      <a:off x="549456" y="5148363"/>
                      <a:ext cx="93346" cy="87752"/>
                    </a:xfrm>
                    <a:custGeom>
                      <a:rect b="b" l="l" r="r" t="t"/>
                      <a:pathLst>
                        <a:path extrusionOk="0" h="2178" w="2317">
                          <a:moveTo>
                            <a:pt x="1068" y="0"/>
                          </a:moveTo>
                          <a:cubicBezTo>
                            <a:pt x="573" y="0"/>
                            <a:pt x="85" y="383"/>
                            <a:pt x="32" y="1389"/>
                          </a:cubicBezTo>
                          <a:cubicBezTo>
                            <a:pt x="1" y="1863"/>
                            <a:pt x="489" y="2178"/>
                            <a:pt x="1007" y="2178"/>
                          </a:cubicBezTo>
                          <a:cubicBezTo>
                            <a:pt x="1467" y="2178"/>
                            <a:pt x="1950" y="1931"/>
                            <a:pt x="2118" y="1329"/>
                          </a:cubicBezTo>
                          <a:cubicBezTo>
                            <a:pt x="2317" y="600"/>
                            <a:pt x="1687" y="0"/>
                            <a:pt x="106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1182" name="Google Shape;1182;p27"/>
                <p:cNvGrpSpPr/>
                <p:nvPr/>
              </p:nvGrpSpPr>
              <p:grpSpPr>
                <a:xfrm rot="-5189473">
                  <a:off x="2083919" y="4411860"/>
                  <a:ext cx="70211" cy="266572"/>
                  <a:chOff x="5735123" y="3863031"/>
                  <a:chExt cx="70213" cy="266579"/>
                </a:xfrm>
              </p:grpSpPr>
              <p:sp>
                <p:nvSpPr>
                  <p:cNvPr id="1183" name="Google Shape;1183;p27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rect b="b" l="l" r="r" t="t"/>
                    <a:pathLst>
                      <a:path extrusionOk="0" h="6480" w="2355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84" name="Google Shape;1184;p27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rect b="b" l="l" r="r" t="t"/>
                    <a:pathLst>
                      <a:path extrusionOk="0" h="2326" w="1878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1185" name="Google Shape;1185;p27"/>
            <p:cNvSpPr/>
            <p:nvPr/>
          </p:nvSpPr>
          <p:spPr>
            <a:xfrm flipH="1">
              <a:off x="5493824" y="4808124"/>
              <a:ext cx="172096" cy="143602"/>
            </a:xfrm>
            <a:custGeom>
              <a:rect b="b" l="l" r="r" t="t"/>
              <a:pathLst>
                <a:path extrusionOk="0" h="4314" w="517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86" name="Google Shape;1186;p27"/>
          <p:cNvSpPr txBox="1"/>
          <p:nvPr>
            <p:ph type="title"/>
          </p:nvPr>
        </p:nvSpPr>
        <p:spPr>
          <a:xfrm>
            <a:off x="1095575" y="1427650"/>
            <a:ext cx="3028800" cy="138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87" name="Google Shape;1187;p27"/>
          <p:cNvSpPr txBox="1"/>
          <p:nvPr>
            <p:ph idx="1" type="subTitle"/>
          </p:nvPr>
        </p:nvSpPr>
        <p:spPr>
          <a:xfrm>
            <a:off x="1095575" y="2809875"/>
            <a:ext cx="3028800" cy="100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1_1_2_1"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9" name="Google Shape;1189;p28"/>
          <p:cNvGrpSpPr/>
          <p:nvPr/>
        </p:nvGrpSpPr>
        <p:grpSpPr>
          <a:xfrm>
            <a:off x="-1564452" y="-512905"/>
            <a:ext cx="11609788" cy="6915974"/>
            <a:chOff x="-1564452" y="-512905"/>
            <a:chExt cx="11609788" cy="6915974"/>
          </a:xfrm>
        </p:grpSpPr>
        <p:sp>
          <p:nvSpPr>
            <p:cNvPr id="1190" name="Google Shape;1190;p28"/>
            <p:cNvSpPr/>
            <p:nvPr/>
          </p:nvSpPr>
          <p:spPr>
            <a:xfrm flipH="1" rot="-818950">
              <a:off x="7120229" y="4231901"/>
              <a:ext cx="1508227" cy="1268249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1" name="Google Shape;1191;p28"/>
            <p:cNvSpPr/>
            <p:nvPr/>
          </p:nvSpPr>
          <p:spPr>
            <a:xfrm flipH="1" rot="-10587449">
              <a:off x="-391633" y="1003921"/>
              <a:ext cx="1508261" cy="1268278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28"/>
            <p:cNvSpPr/>
            <p:nvPr/>
          </p:nvSpPr>
          <p:spPr>
            <a:xfrm rot="10800000">
              <a:off x="6406217" y="4877550"/>
              <a:ext cx="113943" cy="94536"/>
            </a:xfrm>
            <a:custGeom>
              <a:rect b="b" l="l" r="r" t="t"/>
              <a:pathLst>
                <a:path extrusionOk="0" h="2840" w="3423">
                  <a:moveTo>
                    <a:pt x="1669" y="0"/>
                  </a:moveTo>
                  <a:cubicBezTo>
                    <a:pt x="1587" y="0"/>
                    <a:pt x="1505" y="8"/>
                    <a:pt x="1430" y="22"/>
                  </a:cubicBezTo>
                  <a:cubicBezTo>
                    <a:pt x="954" y="112"/>
                    <a:pt x="566" y="380"/>
                    <a:pt x="328" y="797"/>
                  </a:cubicBezTo>
                  <a:cubicBezTo>
                    <a:pt x="0" y="1482"/>
                    <a:pt x="268" y="2525"/>
                    <a:pt x="1043" y="2764"/>
                  </a:cubicBezTo>
                  <a:cubicBezTo>
                    <a:pt x="1201" y="2815"/>
                    <a:pt x="1386" y="2840"/>
                    <a:pt x="1581" y="2840"/>
                  </a:cubicBezTo>
                  <a:cubicBezTo>
                    <a:pt x="2413" y="2840"/>
                    <a:pt x="3423" y="2381"/>
                    <a:pt x="3278" y="1512"/>
                  </a:cubicBezTo>
                  <a:cubicBezTo>
                    <a:pt x="3218" y="1095"/>
                    <a:pt x="3069" y="738"/>
                    <a:pt x="2801" y="440"/>
                  </a:cubicBezTo>
                  <a:cubicBezTo>
                    <a:pt x="2563" y="201"/>
                    <a:pt x="2235" y="52"/>
                    <a:pt x="1907" y="22"/>
                  </a:cubicBezTo>
                  <a:cubicBezTo>
                    <a:pt x="1833" y="8"/>
                    <a:pt x="1751" y="0"/>
                    <a:pt x="16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28"/>
            <p:cNvSpPr/>
            <p:nvPr/>
          </p:nvSpPr>
          <p:spPr>
            <a:xfrm rot="10800000">
              <a:off x="673870" y="589781"/>
              <a:ext cx="217168" cy="176324"/>
            </a:xfrm>
            <a:custGeom>
              <a:rect b="b" l="l" r="r" t="t"/>
              <a:pathLst>
                <a:path extrusionOk="0" h="5297" w="6524">
                  <a:moveTo>
                    <a:pt x="3019" y="1"/>
                  </a:moveTo>
                  <a:cubicBezTo>
                    <a:pt x="2799" y="1"/>
                    <a:pt x="2575" y="28"/>
                    <a:pt x="2352" y="81"/>
                  </a:cubicBezTo>
                  <a:cubicBezTo>
                    <a:pt x="2084" y="140"/>
                    <a:pt x="1815" y="230"/>
                    <a:pt x="1577" y="349"/>
                  </a:cubicBezTo>
                  <a:cubicBezTo>
                    <a:pt x="802" y="766"/>
                    <a:pt x="296" y="1511"/>
                    <a:pt x="147" y="2375"/>
                  </a:cubicBezTo>
                  <a:cubicBezTo>
                    <a:pt x="0" y="3692"/>
                    <a:pt x="1033" y="5297"/>
                    <a:pt x="2453" y="5297"/>
                  </a:cubicBezTo>
                  <a:cubicBezTo>
                    <a:pt x="2479" y="5297"/>
                    <a:pt x="2505" y="5296"/>
                    <a:pt x="2531" y="5295"/>
                  </a:cubicBezTo>
                  <a:cubicBezTo>
                    <a:pt x="4110" y="5236"/>
                    <a:pt x="6523" y="3567"/>
                    <a:pt x="5600" y="1779"/>
                  </a:cubicBezTo>
                  <a:cubicBezTo>
                    <a:pt x="5302" y="1124"/>
                    <a:pt x="4795" y="617"/>
                    <a:pt x="4169" y="260"/>
                  </a:cubicBezTo>
                  <a:cubicBezTo>
                    <a:pt x="3805" y="87"/>
                    <a:pt x="3417" y="1"/>
                    <a:pt x="3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94" name="Google Shape;1194;p28"/>
            <p:cNvGrpSpPr/>
            <p:nvPr/>
          </p:nvGrpSpPr>
          <p:grpSpPr>
            <a:xfrm rot="-9990510">
              <a:off x="-1232810" y="2854884"/>
              <a:ext cx="3190613" cy="3220433"/>
              <a:chOff x="7044875" y="-1293869"/>
              <a:chExt cx="3190628" cy="3220448"/>
            </a:xfrm>
          </p:grpSpPr>
          <p:grpSp>
            <p:nvGrpSpPr>
              <p:cNvPr id="1195" name="Google Shape;1195;p28"/>
              <p:cNvGrpSpPr/>
              <p:nvPr/>
            </p:nvGrpSpPr>
            <p:grpSpPr>
              <a:xfrm>
                <a:off x="7173820" y="-1293869"/>
                <a:ext cx="3061683" cy="3220448"/>
                <a:chOff x="7173820" y="-1293869"/>
                <a:chExt cx="3061683" cy="3220448"/>
              </a:xfrm>
            </p:grpSpPr>
            <p:sp>
              <p:nvSpPr>
                <p:cNvPr id="1196" name="Google Shape;1196;p28"/>
                <p:cNvSpPr/>
                <p:nvPr/>
              </p:nvSpPr>
              <p:spPr>
                <a:xfrm rot="-776719">
                  <a:off x="7447222" y="-1046817"/>
                  <a:ext cx="2514879" cy="2726346"/>
                </a:xfrm>
                <a:custGeom>
                  <a:rect b="b" l="l" r="r" t="t"/>
                  <a:pathLst>
                    <a:path extrusionOk="0" h="67670" w="62425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197" name="Google Shape;1197;p28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1198" name="Google Shape;1198;p28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rect b="b" l="l" r="r" t="t"/>
                    <a:pathLst>
                      <a:path extrusionOk="0" h="6480" w="2355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99" name="Google Shape;1199;p28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rect b="b" l="l" r="r" t="t"/>
                    <a:pathLst>
                      <a:path extrusionOk="0" h="2326" w="1878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1200" name="Google Shape;1200;p28"/>
              <p:cNvSpPr/>
              <p:nvPr/>
            </p:nvSpPr>
            <p:spPr>
              <a:xfrm rot="-549082">
                <a:off x="7216503" y="-817125"/>
                <a:ext cx="2462148" cy="2355450"/>
              </a:xfrm>
              <a:custGeom>
                <a:rect b="b" l="l" r="r" t="t"/>
                <a:pathLst>
                  <a:path extrusionOk="0" fill="none" h="58462" w="61114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cap="flat" cmpd="sng" w="9675">
                <a:solidFill>
                  <a:schemeClr val="accent1"/>
                </a:solidFill>
                <a:prstDash val="solid"/>
                <a:miter lim="29796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201" name="Google Shape;1201;p28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1202" name="Google Shape;1202;p28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rect b="b" l="l" r="r" t="t"/>
                  <a:pathLst>
                    <a:path extrusionOk="0" h="1902" w="2278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03" name="Google Shape;1203;p28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rect b="b" l="l" r="r" t="t"/>
                  <a:pathLst>
                    <a:path extrusionOk="0" h="2195" w="3338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04" name="Google Shape;1204;p28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rect b="b" l="l" r="r" t="t"/>
                  <a:pathLst>
                    <a:path extrusionOk="0" h="2747" w="2555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05" name="Google Shape;1205;p28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rect b="b" l="l" r="r" t="t"/>
                  <a:pathLst>
                    <a:path extrusionOk="0" h="3617" w="3534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06" name="Google Shape;1206;p28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rect b="b" l="l" r="r" t="t"/>
                  <a:pathLst>
                    <a:path extrusionOk="0" h="3206" w="3031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07" name="Google Shape;1207;p28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rect b="b" l="l" r="r" t="t"/>
                  <a:pathLst>
                    <a:path extrusionOk="0" h="4035" w="4462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08" name="Google Shape;1208;p28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rect b="b" l="l" r="r" t="t"/>
                  <a:pathLst>
                    <a:path extrusionOk="0" h="2328" w="2781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09" name="Google Shape;1209;p28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rect b="b" l="l" r="r" t="t"/>
                  <a:pathLst>
                    <a:path extrusionOk="0" h="2172" w="333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210" name="Google Shape;1210;p28"/>
            <p:cNvGrpSpPr/>
            <p:nvPr/>
          </p:nvGrpSpPr>
          <p:grpSpPr>
            <a:xfrm rot="10800000">
              <a:off x="5703351" y="-512905"/>
              <a:ext cx="4341985" cy="2100795"/>
              <a:chOff x="-1013962" y="3673802"/>
              <a:chExt cx="4341985" cy="2100795"/>
            </a:xfrm>
          </p:grpSpPr>
          <p:grpSp>
            <p:nvGrpSpPr>
              <p:cNvPr id="1211" name="Google Shape;1211;p28"/>
              <p:cNvGrpSpPr/>
              <p:nvPr/>
            </p:nvGrpSpPr>
            <p:grpSpPr>
              <a:xfrm>
                <a:off x="-1013962" y="3673802"/>
                <a:ext cx="4341985" cy="2100795"/>
                <a:chOff x="-830187" y="4024390"/>
                <a:chExt cx="4341985" cy="2100795"/>
              </a:xfrm>
            </p:grpSpPr>
            <p:sp>
              <p:nvSpPr>
                <p:cNvPr id="1212" name="Google Shape;1212;p28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rect b="b" l="l" r="r" t="t"/>
                  <a:pathLst>
                    <a:path extrusionOk="0" h="50732" w="107775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13" name="Google Shape;1213;p28"/>
                <p:cNvSpPr/>
                <p:nvPr/>
              </p:nvSpPr>
              <p:spPr>
                <a:xfrm>
                  <a:off x="-316390" y="4171925"/>
                  <a:ext cx="3797016" cy="1953259"/>
                </a:xfrm>
                <a:custGeom>
                  <a:rect b="b" l="l" r="r" t="t"/>
                  <a:pathLst>
                    <a:path extrusionOk="0" fill="none" h="48480" w="94248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cap="flat" cmpd="sng" w="9675">
                  <a:solidFill>
                    <a:schemeClr val="accent1"/>
                  </a:solidFill>
                  <a:prstDash val="solid"/>
                  <a:miter lim="29796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214" name="Google Shape;1214;p28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1215" name="Google Shape;1215;p28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rect b="b" l="l" r="r" t="t"/>
                    <a:pathLst>
                      <a:path extrusionOk="0" h="1614" w="2351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16" name="Google Shape;1216;p28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rect b="b" l="l" r="r" t="t"/>
                    <a:pathLst>
                      <a:path extrusionOk="0" h="2176" w="2316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17" name="Google Shape;1217;p28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rect b="b" l="l" r="r" t="t"/>
                    <a:pathLst>
                      <a:path extrusionOk="0" h="2442" w="3707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18" name="Google Shape;1218;p28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rect b="b" l="l" r="r" t="t"/>
                    <a:pathLst>
                      <a:path extrusionOk="0" h="3198" w="4382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19" name="Google Shape;1219;p28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rect b="b" l="l" r="r" t="t"/>
                    <a:pathLst>
                      <a:path extrusionOk="0" h="2839" w="4303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20" name="Google Shape;1220;p28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rect b="b" l="l" r="r" t="t"/>
                    <a:pathLst>
                      <a:path extrusionOk="0" h="3902" w="4785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21" name="Google Shape;1221;p28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rect b="b" l="l" r="r" t="t"/>
                    <a:pathLst>
                      <a:path extrusionOk="0" h="1977" w="2853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22" name="Google Shape;1222;p28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rect b="b" l="l" r="r" t="t"/>
                    <a:pathLst>
                      <a:path extrusionOk="0" h="2178" w="2317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1223" name="Google Shape;1223;p28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1224" name="Google Shape;1224;p28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rect b="b" l="l" r="r" t="t"/>
                  <a:pathLst>
                    <a:path extrusionOk="0" h="6480" w="2355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25" name="Google Shape;1225;p28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rect b="b" l="l" r="r" t="t"/>
                  <a:pathLst>
                    <a:path extrusionOk="0" h="2326" w="1878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1226" name="Google Shape;1226;p28"/>
            <p:cNvSpPr/>
            <p:nvPr/>
          </p:nvSpPr>
          <p:spPr>
            <a:xfrm rot="10800000">
              <a:off x="8682519" y="3201300"/>
              <a:ext cx="81355" cy="69471"/>
            </a:xfrm>
            <a:custGeom>
              <a:rect b="b" l="l" r="r" t="t"/>
              <a:pathLst>
                <a:path extrusionOk="0" h="2087" w="2444">
                  <a:moveTo>
                    <a:pt x="936" y="0"/>
                  </a:moveTo>
                  <a:cubicBezTo>
                    <a:pt x="562" y="0"/>
                    <a:pt x="220" y="138"/>
                    <a:pt x="120" y="496"/>
                  </a:cubicBezTo>
                  <a:cubicBezTo>
                    <a:pt x="1" y="764"/>
                    <a:pt x="1" y="1062"/>
                    <a:pt x="90" y="1331"/>
                  </a:cubicBezTo>
                  <a:cubicBezTo>
                    <a:pt x="150" y="1569"/>
                    <a:pt x="328" y="1778"/>
                    <a:pt x="537" y="1897"/>
                  </a:cubicBezTo>
                  <a:cubicBezTo>
                    <a:pt x="656" y="1956"/>
                    <a:pt x="746" y="2016"/>
                    <a:pt x="865" y="2046"/>
                  </a:cubicBezTo>
                  <a:cubicBezTo>
                    <a:pt x="966" y="2073"/>
                    <a:pt x="1071" y="2087"/>
                    <a:pt x="1175" y="2087"/>
                  </a:cubicBezTo>
                  <a:cubicBezTo>
                    <a:pt x="1408" y="2087"/>
                    <a:pt x="1642" y="2020"/>
                    <a:pt x="1848" y="1897"/>
                  </a:cubicBezTo>
                  <a:cubicBezTo>
                    <a:pt x="2265" y="1539"/>
                    <a:pt x="2444" y="764"/>
                    <a:pt x="1997" y="377"/>
                  </a:cubicBezTo>
                  <a:cubicBezTo>
                    <a:pt x="1781" y="161"/>
                    <a:pt x="13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7" name="Google Shape;1227;p28"/>
          <p:cNvSpPr txBox="1"/>
          <p:nvPr>
            <p:ph type="title"/>
          </p:nvPr>
        </p:nvSpPr>
        <p:spPr>
          <a:xfrm>
            <a:off x="4943675" y="1427650"/>
            <a:ext cx="3028800" cy="138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28" name="Google Shape;1228;p28"/>
          <p:cNvSpPr txBox="1"/>
          <p:nvPr>
            <p:ph idx="1" type="subTitle"/>
          </p:nvPr>
        </p:nvSpPr>
        <p:spPr>
          <a:xfrm>
            <a:off x="4943675" y="2809875"/>
            <a:ext cx="3028800" cy="100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1_1_2_2">
    <p:spTree>
      <p:nvGrpSpPr>
        <p:cNvPr id="1229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0" name="Google Shape;1230;p29"/>
          <p:cNvGrpSpPr/>
          <p:nvPr/>
        </p:nvGrpSpPr>
        <p:grpSpPr>
          <a:xfrm>
            <a:off x="-850176" y="-725259"/>
            <a:ext cx="10835007" cy="6939591"/>
            <a:chOff x="-850176" y="-725259"/>
            <a:chExt cx="10835007" cy="6939591"/>
          </a:xfrm>
        </p:grpSpPr>
        <p:sp>
          <p:nvSpPr>
            <p:cNvPr id="1231" name="Google Shape;1231;p29"/>
            <p:cNvSpPr/>
            <p:nvPr/>
          </p:nvSpPr>
          <p:spPr>
            <a:xfrm rot="10530021">
              <a:off x="1284316" y="-96664"/>
              <a:ext cx="1508330" cy="1268336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p29"/>
            <p:cNvSpPr/>
            <p:nvPr/>
          </p:nvSpPr>
          <p:spPr>
            <a:xfrm flipH="1">
              <a:off x="7797775" y="3658552"/>
              <a:ext cx="1508210" cy="1268235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33" name="Google Shape;1233;p29"/>
            <p:cNvGrpSpPr/>
            <p:nvPr/>
          </p:nvGrpSpPr>
          <p:grpSpPr>
            <a:xfrm>
              <a:off x="7118929" y="-725259"/>
              <a:ext cx="2865902" cy="2866186"/>
              <a:chOff x="7229917" y="-939609"/>
              <a:chExt cx="2865902" cy="2866186"/>
            </a:xfrm>
          </p:grpSpPr>
          <p:grpSp>
            <p:nvGrpSpPr>
              <p:cNvPr id="1234" name="Google Shape;1234;p29"/>
              <p:cNvGrpSpPr/>
              <p:nvPr/>
            </p:nvGrpSpPr>
            <p:grpSpPr>
              <a:xfrm>
                <a:off x="7229917" y="-938831"/>
                <a:ext cx="2865902" cy="2666882"/>
                <a:chOff x="7229917" y="-938831"/>
                <a:chExt cx="2865902" cy="2666882"/>
              </a:xfrm>
            </p:grpSpPr>
            <p:sp>
              <p:nvSpPr>
                <p:cNvPr id="1235" name="Google Shape;1235;p29"/>
                <p:cNvSpPr/>
                <p:nvPr/>
              </p:nvSpPr>
              <p:spPr>
                <a:xfrm flipH="1" rot="5202986">
                  <a:off x="7405437" y="-968556"/>
                  <a:ext cx="2514862" cy="2726332"/>
                </a:xfrm>
                <a:custGeom>
                  <a:rect b="b" l="l" r="r" t="t"/>
                  <a:pathLst>
                    <a:path extrusionOk="0" h="67670" w="62425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236" name="Google Shape;1236;p29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1237" name="Google Shape;1237;p29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rect b="b" l="l" r="r" t="t"/>
                    <a:pathLst>
                      <a:path extrusionOk="0" h="6480" w="2355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38" name="Google Shape;1238;p29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rect b="b" l="l" r="r" t="t"/>
                    <a:pathLst>
                      <a:path extrusionOk="0" h="2326" w="1878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1239" name="Google Shape;1239;p29"/>
              <p:cNvSpPr/>
              <p:nvPr/>
            </p:nvSpPr>
            <p:spPr>
              <a:xfrm flipH="1" rot="4740398">
                <a:off x="7473622" y="-684296"/>
                <a:ext cx="2462087" cy="2355561"/>
              </a:xfrm>
              <a:custGeom>
                <a:rect b="b" l="l" r="r" t="t"/>
                <a:pathLst>
                  <a:path extrusionOk="0" fill="none" h="58462" w="61114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cap="flat" cmpd="sng" w="9675">
                <a:solidFill>
                  <a:schemeClr val="accent1"/>
                </a:solidFill>
                <a:prstDash val="solid"/>
                <a:miter lim="29796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240" name="Google Shape;1240;p29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1241" name="Google Shape;1241;p29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rect b="b" l="l" r="r" t="t"/>
                  <a:pathLst>
                    <a:path extrusionOk="0" h="1902" w="2278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42" name="Google Shape;1242;p29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rect b="b" l="l" r="r" t="t"/>
                  <a:pathLst>
                    <a:path extrusionOk="0" h="2195" w="3338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43" name="Google Shape;1243;p29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rect b="b" l="l" r="r" t="t"/>
                  <a:pathLst>
                    <a:path extrusionOk="0" h="2747" w="2555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44" name="Google Shape;1244;p29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rect b="b" l="l" r="r" t="t"/>
                  <a:pathLst>
                    <a:path extrusionOk="0" h="3617" w="3534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45" name="Google Shape;1245;p29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rect b="b" l="l" r="r" t="t"/>
                  <a:pathLst>
                    <a:path extrusionOk="0" h="3206" w="3031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46" name="Google Shape;1246;p29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rect b="b" l="l" r="r" t="t"/>
                  <a:pathLst>
                    <a:path extrusionOk="0" h="4035" w="4462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47" name="Google Shape;1247;p29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rect b="b" l="l" r="r" t="t"/>
                  <a:pathLst>
                    <a:path extrusionOk="0" h="2328" w="2781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48" name="Google Shape;1248;p29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rect b="b" l="l" r="r" t="t"/>
                  <a:pathLst>
                    <a:path extrusionOk="0" h="2172" w="333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249" name="Google Shape;1249;p29"/>
            <p:cNvGrpSpPr/>
            <p:nvPr/>
          </p:nvGrpSpPr>
          <p:grpSpPr>
            <a:xfrm rot="2996445">
              <a:off x="7854946" y="2258046"/>
              <a:ext cx="740371" cy="757532"/>
              <a:chOff x="4391775" y="4244400"/>
              <a:chExt cx="715125" cy="731700"/>
            </a:xfrm>
          </p:grpSpPr>
          <p:sp>
            <p:nvSpPr>
              <p:cNvPr id="1250" name="Google Shape;1250;p29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rect b="b" l="l" r="r" t="t"/>
                <a:pathLst>
                  <a:path extrusionOk="0" h="29268" w="28605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1" name="Google Shape;1251;p29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rect b="b" l="l" r="r" t="t"/>
                <a:pathLst>
                  <a:path extrusionOk="0" h="22349" w="23689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2" name="Google Shape;1252;p29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rect b="b" l="l" r="r" t="t"/>
                <a:pathLst>
                  <a:path extrusionOk="0" h="15499" w="15108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53" name="Google Shape;1253;p29"/>
            <p:cNvGrpSpPr/>
            <p:nvPr/>
          </p:nvGrpSpPr>
          <p:grpSpPr>
            <a:xfrm>
              <a:off x="4148422" y="-153871"/>
              <a:ext cx="763146" cy="697824"/>
              <a:chOff x="3681125" y="1846650"/>
              <a:chExt cx="515500" cy="471375"/>
            </a:xfrm>
          </p:grpSpPr>
          <p:sp>
            <p:nvSpPr>
              <p:cNvPr id="1254" name="Google Shape;1254;p29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rect b="b" l="l" r="r" t="t"/>
                <a:pathLst>
                  <a:path extrusionOk="0" h="18855" w="2062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5" name="Google Shape;1255;p29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rect b="b" l="l" r="r" t="t"/>
                <a:pathLst>
                  <a:path extrusionOk="0" h="14980" w="15674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6" name="Google Shape;1256;p29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rect b="b" l="l" r="r" t="t"/>
                <a:pathLst>
                  <a:path extrusionOk="0" h="9924" w="11443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57" name="Google Shape;1257;p29"/>
            <p:cNvGrpSpPr/>
            <p:nvPr/>
          </p:nvGrpSpPr>
          <p:grpSpPr>
            <a:xfrm rot="-482847">
              <a:off x="-724500" y="3819841"/>
              <a:ext cx="4342194" cy="2100896"/>
              <a:chOff x="-1013962" y="3673802"/>
              <a:chExt cx="4341985" cy="2100795"/>
            </a:xfrm>
          </p:grpSpPr>
          <p:grpSp>
            <p:nvGrpSpPr>
              <p:cNvPr id="1258" name="Google Shape;1258;p29"/>
              <p:cNvGrpSpPr/>
              <p:nvPr/>
            </p:nvGrpSpPr>
            <p:grpSpPr>
              <a:xfrm>
                <a:off x="-1013962" y="3673802"/>
                <a:ext cx="4341985" cy="2100795"/>
                <a:chOff x="-830187" y="4024390"/>
                <a:chExt cx="4341985" cy="2100795"/>
              </a:xfrm>
            </p:grpSpPr>
            <p:sp>
              <p:nvSpPr>
                <p:cNvPr id="1259" name="Google Shape;1259;p29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rect b="b" l="l" r="r" t="t"/>
                  <a:pathLst>
                    <a:path extrusionOk="0" h="50732" w="107775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60" name="Google Shape;1260;p29"/>
                <p:cNvSpPr/>
                <p:nvPr/>
              </p:nvSpPr>
              <p:spPr>
                <a:xfrm>
                  <a:off x="-316390" y="4171925"/>
                  <a:ext cx="3797016" cy="1953259"/>
                </a:xfrm>
                <a:custGeom>
                  <a:rect b="b" l="l" r="r" t="t"/>
                  <a:pathLst>
                    <a:path extrusionOk="0" fill="none" h="48480" w="94248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cap="flat" cmpd="sng" w="9675">
                  <a:solidFill>
                    <a:schemeClr val="accent1"/>
                  </a:solidFill>
                  <a:prstDash val="solid"/>
                  <a:miter lim="29796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261" name="Google Shape;1261;p29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1262" name="Google Shape;1262;p29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rect b="b" l="l" r="r" t="t"/>
                    <a:pathLst>
                      <a:path extrusionOk="0" h="1614" w="2351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63" name="Google Shape;1263;p29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rect b="b" l="l" r="r" t="t"/>
                    <a:pathLst>
                      <a:path extrusionOk="0" h="2176" w="2316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64" name="Google Shape;1264;p29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rect b="b" l="l" r="r" t="t"/>
                    <a:pathLst>
                      <a:path extrusionOk="0" h="2442" w="3707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65" name="Google Shape;1265;p29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rect b="b" l="l" r="r" t="t"/>
                    <a:pathLst>
                      <a:path extrusionOk="0" h="3198" w="4382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66" name="Google Shape;1266;p29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rect b="b" l="l" r="r" t="t"/>
                    <a:pathLst>
                      <a:path extrusionOk="0" h="2839" w="4303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67" name="Google Shape;1267;p29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rect b="b" l="l" r="r" t="t"/>
                    <a:pathLst>
                      <a:path extrusionOk="0" h="3902" w="4785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68" name="Google Shape;1268;p29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rect b="b" l="l" r="r" t="t"/>
                    <a:pathLst>
                      <a:path extrusionOk="0" h="1977" w="2853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69" name="Google Shape;1269;p29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rect b="b" l="l" r="r" t="t"/>
                    <a:pathLst>
                      <a:path extrusionOk="0" h="2178" w="2317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1270" name="Google Shape;1270;p29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1271" name="Google Shape;1271;p29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rect b="b" l="l" r="r" t="t"/>
                  <a:pathLst>
                    <a:path extrusionOk="0" h="6480" w="2355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72" name="Google Shape;1272;p29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rect b="b" l="l" r="r" t="t"/>
                  <a:pathLst>
                    <a:path extrusionOk="0" h="2326" w="1878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1273" name="Google Shape;1273;p29"/>
            <p:cNvSpPr/>
            <p:nvPr/>
          </p:nvSpPr>
          <p:spPr>
            <a:xfrm flipH="1" rot="10800000">
              <a:off x="340230" y="3060366"/>
              <a:ext cx="113943" cy="94537"/>
            </a:xfrm>
            <a:custGeom>
              <a:rect b="b" l="l" r="r" t="t"/>
              <a:pathLst>
                <a:path extrusionOk="0" h="2840" w="3423">
                  <a:moveTo>
                    <a:pt x="1669" y="0"/>
                  </a:moveTo>
                  <a:cubicBezTo>
                    <a:pt x="1587" y="0"/>
                    <a:pt x="1505" y="8"/>
                    <a:pt x="1430" y="22"/>
                  </a:cubicBezTo>
                  <a:cubicBezTo>
                    <a:pt x="954" y="112"/>
                    <a:pt x="566" y="380"/>
                    <a:pt x="328" y="797"/>
                  </a:cubicBezTo>
                  <a:cubicBezTo>
                    <a:pt x="0" y="1482"/>
                    <a:pt x="268" y="2525"/>
                    <a:pt x="1043" y="2764"/>
                  </a:cubicBezTo>
                  <a:cubicBezTo>
                    <a:pt x="1201" y="2815"/>
                    <a:pt x="1386" y="2840"/>
                    <a:pt x="1581" y="2840"/>
                  </a:cubicBezTo>
                  <a:cubicBezTo>
                    <a:pt x="2413" y="2840"/>
                    <a:pt x="3423" y="2381"/>
                    <a:pt x="3278" y="1512"/>
                  </a:cubicBezTo>
                  <a:cubicBezTo>
                    <a:pt x="3218" y="1095"/>
                    <a:pt x="3069" y="738"/>
                    <a:pt x="2801" y="440"/>
                  </a:cubicBezTo>
                  <a:cubicBezTo>
                    <a:pt x="2563" y="201"/>
                    <a:pt x="2235" y="52"/>
                    <a:pt x="1907" y="22"/>
                  </a:cubicBezTo>
                  <a:cubicBezTo>
                    <a:pt x="1833" y="8"/>
                    <a:pt x="1751" y="0"/>
                    <a:pt x="16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4" name="Google Shape;1274;p29"/>
            <p:cNvSpPr/>
            <p:nvPr/>
          </p:nvSpPr>
          <p:spPr>
            <a:xfrm flipH="1" rot="10800000">
              <a:off x="508878" y="876990"/>
              <a:ext cx="252885" cy="205750"/>
            </a:xfrm>
            <a:custGeom>
              <a:rect b="b" l="l" r="r" t="t"/>
              <a:pathLst>
                <a:path extrusionOk="0" h="6181" w="7597">
                  <a:moveTo>
                    <a:pt x="3559" y="0"/>
                  </a:moveTo>
                  <a:cubicBezTo>
                    <a:pt x="3292" y="0"/>
                    <a:pt x="3026" y="34"/>
                    <a:pt x="2769" y="101"/>
                  </a:cubicBezTo>
                  <a:cubicBezTo>
                    <a:pt x="2442" y="160"/>
                    <a:pt x="2144" y="279"/>
                    <a:pt x="1846" y="428"/>
                  </a:cubicBezTo>
                  <a:cubicBezTo>
                    <a:pt x="952" y="905"/>
                    <a:pt x="326" y="1769"/>
                    <a:pt x="147" y="2782"/>
                  </a:cubicBezTo>
                  <a:cubicBezTo>
                    <a:pt x="1" y="4337"/>
                    <a:pt x="1182" y="6181"/>
                    <a:pt x="2868" y="6181"/>
                  </a:cubicBezTo>
                  <a:cubicBezTo>
                    <a:pt x="2895" y="6181"/>
                    <a:pt x="2921" y="6180"/>
                    <a:pt x="2948" y="6179"/>
                  </a:cubicBezTo>
                  <a:cubicBezTo>
                    <a:pt x="4796" y="6090"/>
                    <a:pt x="7597" y="4153"/>
                    <a:pt x="6524" y="2067"/>
                  </a:cubicBezTo>
                  <a:cubicBezTo>
                    <a:pt x="6166" y="1322"/>
                    <a:pt x="5600" y="697"/>
                    <a:pt x="4885" y="279"/>
                  </a:cubicBezTo>
                  <a:cubicBezTo>
                    <a:pt x="4457" y="93"/>
                    <a:pt x="4005" y="0"/>
                    <a:pt x="3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75" name="Google Shape;1275;p29"/>
          <p:cNvSpPr txBox="1"/>
          <p:nvPr>
            <p:ph type="title"/>
          </p:nvPr>
        </p:nvSpPr>
        <p:spPr>
          <a:xfrm>
            <a:off x="1095575" y="1427650"/>
            <a:ext cx="3028800" cy="138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76" name="Google Shape;1276;p29"/>
          <p:cNvSpPr txBox="1"/>
          <p:nvPr>
            <p:ph idx="1" type="subTitle"/>
          </p:nvPr>
        </p:nvSpPr>
        <p:spPr>
          <a:xfrm>
            <a:off x="1095575" y="2809875"/>
            <a:ext cx="3028800" cy="100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5">
  <p:cSld name="CUSTOM_1_1_2_2_1">
    <p:spTree>
      <p:nvGrpSpPr>
        <p:cNvPr id="1277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8" name="Google Shape;1278;p30"/>
          <p:cNvGrpSpPr/>
          <p:nvPr/>
        </p:nvGrpSpPr>
        <p:grpSpPr>
          <a:xfrm>
            <a:off x="-445126" y="-725259"/>
            <a:ext cx="10429957" cy="6747653"/>
            <a:chOff x="-445126" y="-725259"/>
            <a:chExt cx="10429957" cy="6747653"/>
          </a:xfrm>
        </p:grpSpPr>
        <p:grpSp>
          <p:nvGrpSpPr>
            <p:cNvPr id="1279" name="Google Shape;1279;p30"/>
            <p:cNvGrpSpPr/>
            <p:nvPr/>
          </p:nvGrpSpPr>
          <p:grpSpPr>
            <a:xfrm>
              <a:off x="-445126" y="-725259"/>
              <a:ext cx="10429957" cy="6747653"/>
              <a:chOff x="-445126" y="-725259"/>
              <a:chExt cx="10429957" cy="6747653"/>
            </a:xfrm>
          </p:grpSpPr>
          <p:sp>
            <p:nvSpPr>
              <p:cNvPr id="1280" name="Google Shape;1280;p30"/>
              <p:cNvSpPr/>
              <p:nvPr/>
            </p:nvSpPr>
            <p:spPr>
              <a:xfrm rot="10530021">
                <a:off x="1705066" y="-62664"/>
                <a:ext cx="1508330" cy="1268336"/>
              </a:xfrm>
              <a:custGeom>
                <a:rect b="b" l="l" r="r" t="t"/>
                <a:pathLst>
                  <a:path extrusionOk="0" h="38088" w="45295">
                    <a:moveTo>
                      <a:pt x="30867" y="1"/>
                    </a:moveTo>
                    <a:cubicBezTo>
                      <a:pt x="29369" y="1"/>
                      <a:pt x="23435" y="9789"/>
                      <a:pt x="20895" y="14514"/>
                    </a:cubicBezTo>
                    <a:cubicBezTo>
                      <a:pt x="20627" y="14693"/>
                      <a:pt x="20359" y="14901"/>
                      <a:pt x="20090" y="15110"/>
                    </a:cubicBezTo>
                    <a:lnTo>
                      <a:pt x="20031" y="15110"/>
                    </a:lnTo>
                    <a:cubicBezTo>
                      <a:pt x="18362" y="16361"/>
                      <a:pt x="16723" y="17702"/>
                      <a:pt x="15204" y="19133"/>
                    </a:cubicBezTo>
                    <a:cubicBezTo>
                      <a:pt x="14280" y="19967"/>
                      <a:pt x="13416" y="20831"/>
                      <a:pt x="12552" y="21695"/>
                    </a:cubicBezTo>
                    <a:cubicBezTo>
                      <a:pt x="14280" y="19430"/>
                      <a:pt x="16217" y="16361"/>
                      <a:pt x="17051" y="13292"/>
                    </a:cubicBezTo>
                    <a:cubicBezTo>
                      <a:pt x="18574" y="7539"/>
                      <a:pt x="17828" y="5256"/>
                      <a:pt x="16329" y="5256"/>
                    </a:cubicBezTo>
                    <a:cubicBezTo>
                      <a:pt x="16244" y="5256"/>
                      <a:pt x="16157" y="5263"/>
                      <a:pt x="16068" y="5277"/>
                    </a:cubicBezTo>
                    <a:cubicBezTo>
                      <a:pt x="14399" y="5515"/>
                      <a:pt x="10883" y="18566"/>
                      <a:pt x="9542" y="24913"/>
                    </a:cubicBezTo>
                    <a:cubicBezTo>
                      <a:pt x="7486" y="27237"/>
                      <a:pt x="5550" y="29651"/>
                      <a:pt x="3762" y="32154"/>
                    </a:cubicBezTo>
                    <a:cubicBezTo>
                      <a:pt x="5281" y="29263"/>
                      <a:pt x="6980" y="25330"/>
                      <a:pt x="7308" y="21576"/>
                    </a:cubicBezTo>
                    <a:cubicBezTo>
                      <a:pt x="7898" y="15138"/>
                      <a:pt x="6773" y="12636"/>
                      <a:pt x="5239" y="12636"/>
                    </a:cubicBezTo>
                    <a:cubicBezTo>
                      <a:pt x="5069" y="12636"/>
                      <a:pt x="4894" y="12667"/>
                      <a:pt x="4715" y="12726"/>
                    </a:cubicBezTo>
                    <a:cubicBezTo>
                      <a:pt x="2898" y="13322"/>
                      <a:pt x="1467" y="28518"/>
                      <a:pt x="1169" y="35997"/>
                    </a:cubicBezTo>
                    <a:cubicBezTo>
                      <a:pt x="782" y="36534"/>
                      <a:pt x="454" y="37100"/>
                      <a:pt x="127" y="37666"/>
                    </a:cubicBezTo>
                    <a:cubicBezTo>
                      <a:pt x="0" y="37877"/>
                      <a:pt x="187" y="38087"/>
                      <a:pt x="359" y="38087"/>
                    </a:cubicBezTo>
                    <a:cubicBezTo>
                      <a:pt x="431" y="38087"/>
                      <a:pt x="500" y="38051"/>
                      <a:pt x="544" y="37964"/>
                    </a:cubicBezTo>
                    <a:cubicBezTo>
                      <a:pt x="633" y="37815"/>
                      <a:pt x="723" y="37666"/>
                      <a:pt x="812" y="37517"/>
                    </a:cubicBezTo>
                    <a:cubicBezTo>
                      <a:pt x="8112" y="36176"/>
                      <a:pt x="23279" y="32452"/>
                      <a:pt x="23606" y="30604"/>
                    </a:cubicBezTo>
                    <a:cubicBezTo>
                      <a:pt x="23821" y="29393"/>
                      <a:pt x="22819" y="28489"/>
                      <a:pt x="20130" y="28489"/>
                    </a:cubicBezTo>
                    <a:cubicBezTo>
                      <a:pt x="18717" y="28489"/>
                      <a:pt x="16840" y="28738"/>
                      <a:pt x="14429" y="29323"/>
                    </a:cubicBezTo>
                    <a:cubicBezTo>
                      <a:pt x="8768" y="30664"/>
                      <a:pt x="3136" y="35193"/>
                      <a:pt x="1169" y="36921"/>
                    </a:cubicBezTo>
                    <a:cubicBezTo>
                      <a:pt x="2927" y="34090"/>
                      <a:pt x="4894" y="31379"/>
                      <a:pt x="6980" y="28787"/>
                    </a:cubicBezTo>
                    <a:cubicBezTo>
                      <a:pt x="7725" y="27863"/>
                      <a:pt x="8470" y="26969"/>
                      <a:pt x="9215" y="26105"/>
                    </a:cubicBezTo>
                    <a:cubicBezTo>
                      <a:pt x="15859" y="25986"/>
                      <a:pt x="29327" y="25002"/>
                      <a:pt x="29864" y="23453"/>
                    </a:cubicBezTo>
                    <a:cubicBezTo>
                      <a:pt x="30333" y="22124"/>
                      <a:pt x="28888" y="20933"/>
                      <a:pt x="24277" y="20933"/>
                    </a:cubicBezTo>
                    <a:cubicBezTo>
                      <a:pt x="23614" y="20933"/>
                      <a:pt x="22885" y="20957"/>
                      <a:pt x="22087" y="21010"/>
                    </a:cubicBezTo>
                    <a:cubicBezTo>
                      <a:pt x="17260" y="21337"/>
                      <a:pt x="12045" y="24109"/>
                      <a:pt x="9811" y="25420"/>
                    </a:cubicBezTo>
                    <a:cubicBezTo>
                      <a:pt x="13029" y="21665"/>
                      <a:pt x="16664" y="18268"/>
                      <a:pt x="20686" y="15319"/>
                    </a:cubicBezTo>
                    <a:cubicBezTo>
                      <a:pt x="25204" y="16460"/>
                      <a:pt x="33304" y="18136"/>
                      <a:pt x="36565" y="18136"/>
                    </a:cubicBezTo>
                    <a:cubicBezTo>
                      <a:pt x="37305" y="18136"/>
                      <a:pt x="37795" y="18050"/>
                      <a:pt x="37939" y="17851"/>
                    </a:cubicBezTo>
                    <a:cubicBezTo>
                      <a:pt x="38773" y="16689"/>
                      <a:pt x="37432" y="15199"/>
                      <a:pt x="32158" y="14067"/>
                    </a:cubicBezTo>
                    <a:cubicBezTo>
                      <a:pt x="31092" y="13847"/>
                      <a:pt x="29960" y="13759"/>
                      <a:pt x="28834" y="13759"/>
                    </a:cubicBezTo>
                    <a:cubicBezTo>
                      <a:pt x="25994" y="13759"/>
                      <a:pt x="23185" y="14317"/>
                      <a:pt x="21521" y="14723"/>
                    </a:cubicBezTo>
                    <a:cubicBezTo>
                      <a:pt x="22266" y="14216"/>
                      <a:pt x="23010" y="13710"/>
                      <a:pt x="23755" y="13263"/>
                    </a:cubicBezTo>
                    <a:cubicBezTo>
                      <a:pt x="25811" y="11981"/>
                      <a:pt x="27986" y="10938"/>
                      <a:pt x="30251" y="10104"/>
                    </a:cubicBezTo>
                    <a:cubicBezTo>
                      <a:pt x="35823" y="9508"/>
                      <a:pt x="44702" y="8138"/>
                      <a:pt x="45000" y="7005"/>
                    </a:cubicBezTo>
                    <a:cubicBezTo>
                      <a:pt x="45295" y="6009"/>
                      <a:pt x="44385" y="5237"/>
                      <a:pt x="41735" y="5237"/>
                    </a:cubicBezTo>
                    <a:cubicBezTo>
                      <a:pt x="40898" y="5237"/>
                      <a:pt x="39886" y="5314"/>
                      <a:pt x="38683" y="5486"/>
                    </a:cubicBezTo>
                    <a:cubicBezTo>
                      <a:pt x="33648" y="6171"/>
                      <a:pt x="28314" y="10283"/>
                      <a:pt x="28314" y="10283"/>
                    </a:cubicBezTo>
                    <a:lnTo>
                      <a:pt x="28344" y="10283"/>
                    </a:lnTo>
                    <a:cubicBezTo>
                      <a:pt x="27063" y="10849"/>
                      <a:pt x="25811" y="11445"/>
                      <a:pt x="24619" y="12130"/>
                    </a:cubicBezTo>
                    <a:cubicBezTo>
                      <a:pt x="26437" y="10730"/>
                      <a:pt x="28523" y="8823"/>
                      <a:pt x="29834" y="6707"/>
                    </a:cubicBezTo>
                    <a:cubicBezTo>
                      <a:pt x="32545" y="2178"/>
                      <a:pt x="32337" y="182"/>
                      <a:pt x="30907" y="3"/>
                    </a:cubicBezTo>
                    <a:cubicBezTo>
                      <a:pt x="30894" y="2"/>
                      <a:pt x="30881" y="1"/>
                      <a:pt x="308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281" name="Google Shape;1281;p30"/>
              <p:cNvSpPr/>
              <p:nvPr/>
            </p:nvSpPr>
            <p:spPr>
              <a:xfrm flipH="1">
                <a:off x="7313925" y="4044227"/>
                <a:ext cx="1508210" cy="1268235"/>
              </a:xfrm>
              <a:custGeom>
                <a:rect b="b" l="l" r="r" t="t"/>
                <a:pathLst>
                  <a:path extrusionOk="0" h="38088" w="45295">
                    <a:moveTo>
                      <a:pt x="30867" y="1"/>
                    </a:moveTo>
                    <a:cubicBezTo>
                      <a:pt x="29369" y="1"/>
                      <a:pt x="23435" y="9789"/>
                      <a:pt x="20895" y="14514"/>
                    </a:cubicBezTo>
                    <a:cubicBezTo>
                      <a:pt x="20627" y="14693"/>
                      <a:pt x="20359" y="14901"/>
                      <a:pt x="20090" y="15110"/>
                    </a:cubicBezTo>
                    <a:lnTo>
                      <a:pt x="20031" y="15110"/>
                    </a:lnTo>
                    <a:cubicBezTo>
                      <a:pt x="18362" y="16361"/>
                      <a:pt x="16723" y="17702"/>
                      <a:pt x="15204" y="19133"/>
                    </a:cubicBezTo>
                    <a:cubicBezTo>
                      <a:pt x="14280" y="19967"/>
                      <a:pt x="13416" y="20831"/>
                      <a:pt x="12552" y="21695"/>
                    </a:cubicBezTo>
                    <a:cubicBezTo>
                      <a:pt x="14280" y="19430"/>
                      <a:pt x="16217" y="16361"/>
                      <a:pt x="17051" y="13292"/>
                    </a:cubicBezTo>
                    <a:cubicBezTo>
                      <a:pt x="18574" y="7539"/>
                      <a:pt x="17828" y="5256"/>
                      <a:pt x="16329" y="5256"/>
                    </a:cubicBezTo>
                    <a:cubicBezTo>
                      <a:pt x="16244" y="5256"/>
                      <a:pt x="16157" y="5263"/>
                      <a:pt x="16068" y="5277"/>
                    </a:cubicBezTo>
                    <a:cubicBezTo>
                      <a:pt x="14399" y="5515"/>
                      <a:pt x="10883" y="18566"/>
                      <a:pt x="9542" y="24913"/>
                    </a:cubicBezTo>
                    <a:cubicBezTo>
                      <a:pt x="7486" y="27237"/>
                      <a:pt x="5550" y="29651"/>
                      <a:pt x="3762" y="32154"/>
                    </a:cubicBezTo>
                    <a:cubicBezTo>
                      <a:pt x="5281" y="29263"/>
                      <a:pt x="6980" y="25330"/>
                      <a:pt x="7308" y="21576"/>
                    </a:cubicBezTo>
                    <a:cubicBezTo>
                      <a:pt x="7898" y="15138"/>
                      <a:pt x="6773" y="12636"/>
                      <a:pt x="5239" y="12636"/>
                    </a:cubicBezTo>
                    <a:cubicBezTo>
                      <a:pt x="5069" y="12636"/>
                      <a:pt x="4894" y="12667"/>
                      <a:pt x="4715" y="12726"/>
                    </a:cubicBezTo>
                    <a:cubicBezTo>
                      <a:pt x="2898" y="13322"/>
                      <a:pt x="1467" y="28518"/>
                      <a:pt x="1169" y="35997"/>
                    </a:cubicBezTo>
                    <a:cubicBezTo>
                      <a:pt x="782" y="36534"/>
                      <a:pt x="454" y="37100"/>
                      <a:pt x="127" y="37666"/>
                    </a:cubicBezTo>
                    <a:cubicBezTo>
                      <a:pt x="0" y="37877"/>
                      <a:pt x="187" y="38087"/>
                      <a:pt x="359" y="38087"/>
                    </a:cubicBezTo>
                    <a:cubicBezTo>
                      <a:pt x="431" y="38087"/>
                      <a:pt x="500" y="38051"/>
                      <a:pt x="544" y="37964"/>
                    </a:cubicBezTo>
                    <a:cubicBezTo>
                      <a:pt x="633" y="37815"/>
                      <a:pt x="723" y="37666"/>
                      <a:pt x="812" y="37517"/>
                    </a:cubicBezTo>
                    <a:cubicBezTo>
                      <a:pt x="8112" y="36176"/>
                      <a:pt x="23279" y="32452"/>
                      <a:pt x="23606" y="30604"/>
                    </a:cubicBezTo>
                    <a:cubicBezTo>
                      <a:pt x="23821" y="29393"/>
                      <a:pt x="22819" y="28489"/>
                      <a:pt x="20130" y="28489"/>
                    </a:cubicBezTo>
                    <a:cubicBezTo>
                      <a:pt x="18717" y="28489"/>
                      <a:pt x="16840" y="28738"/>
                      <a:pt x="14429" y="29323"/>
                    </a:cubicBezTo>
                    <a:cubicBezTo>
                      <a:pt x="8768" y="30664"/>
                      <a:pt x="3136" y="35193"/>
                      <a:pt x="1169" y="36921"/>
                    </a:cubicBezTo>
                    <a:cubicBezTo>
                      <a:pt x="2927" y="34090"/>
                      <a:pt x="4894" y="31379"/>
                      <a:pt x="6980" y="28787"/>
                    </a:cubicBezTo>
                    <a:cubicBezTo>
                      <a:pt x="7725" y="27863"/>
                      <a:pt x="8470" y="26969"/>
                      <a:pt x="9215" y="26105"/>
                    </a:cubicBezTo>
                    <a:cubicBezTo>
                      <a:pt x="15859" y="25986"/>
                      <a:pt x="29327" y="25002"/>
                      <a:pt x="29864" y="23453"/>
                    </a:cubicBezTo>
                    <a:cubicBezTo>
                      <a:pt x="30333" y="22124"/>
                      <a:pt x="28888" y="20933"/>
                      <a:pt x="24277" y="20933"/>
                    </a:cubicBezTo>
                    <a:cubicBezTo>
                      <a:pt x="23614" y="20933"/>
                      <a:pt x="22885" y="20957"/>
                      <a:pt x="22087" y="21010"/>
                    </a:cubicBezTo>
                    <a:cubicBezTo>
                      <a:pt x="17260" y="21337"/>
                      <a:pt x="12045" y="24109"/>
                      <a:pt x="9811" y="25420"/>
                    </a:cubicBezTo>
                    <a:cubicBezTo>
                      <a:pt x="13029" y="21665"/>
                      <a:pt x="16664" y="18268"/>
                      <a:pt x="20686" y="15319"/>
                    </a:cubicBezTo>
                    <a:cubicBezTo>
                      <a:pt x="25204" y="16460"/>
                      <a:pt x="33304" y="18136"/>
                      <a:pt x="36565" y="18136"/>
                    </a:cubicBezTo>
                    <a:cubicBezTo>
                      <a:pt x="37305" y="18136"/>
                      <a:pt x="37795" y="18050"/>
                      <a:pt x="37939" y="17851"/>
                    </a:cubicBezTo>
                    <a:cubicBezTo>
                      <a:pt x="38773" y="16689"/>
                      <a:pt x="37432" y="15199"/>
                      <a:pt x="32158" y="14067"/>
                    </a:cubicBezTo>
                    <a:cubicBezTo>
                      <a:pt x="31092" y="13847"/>
                      <a:pt x="29960" y="13759"/>
                      <a:pt x="28834" y="13759"/>
                    </a:cubicBezTo>
                    <a:cubicBezTo>
                      <a:pt x="25994" y="13759"/>
                      <a:pt x="23185" y="14317"/>
                      <a:pt x="21521" y="14723"/>
                    </a:cubicBezTo>
                    <a:cubicBezTo>
                      <a:pt x="22266" y="14216"/>
                      <a:pt x="23010" y="13710"/>
                      <a:pt x="23755" y="13263"/>
                    </a:cubicBezTo>
                    <a:cubicBezTo>
                      <a:pt x="25811" y="11981"/>
                      <a:pt x="27986" y="10938"/>
                      <a:pt x="30251" y="10104"/>
                    </a:cubicBezTo>
                    <a:cubicBezTo>
                      <a:pt x="35823" y="9508"/>
                      <a:pt x="44702" y="8138"/>
                      <a:pt x="45000" y="7005"/>
                    </a:cubicBezTo>
                    <a:cubicBezTo>
                      <a:pt x="45295" y="6009"/>
                      <a:pt x="44385" y="5237"/>
                      <a:pt x="41735" y="5237"/>
                    </a:cubicBezTo>
                    <a:cubicBezTo>
                      <a:pt x="40898" y="5237"/>
                      <a:pt x="39886" y="5314"/>
                      <a:pt x="38683" y="5486"/>
                    </a:cubicBezTo>
                    <a:cubicBezTo>
                      <a:pt x="33648" y="6171"/>
                      <a:pt x="28314" y="10283"/>
                      <a:pt x="28314" y="10283"/>
                    </a:cubicBezTo>
                    <a:lnTo>
                      <a:pt x="28344" y="10283"/>
                    </a:lnTo>
                    <a:cubicBezTo>
                      <a:pt x="27063" y="10849"/>
                      <a:pt x="25811" y="11445"/>
                      <a:pt x="24619" y="12130"/>
                    </a:cubicBezTo>
                    <a:cubicBezTo>
                      <a:pt x="26437" y="10730"/>
                      <a:pt x="28523" y="8823"/>
                      <a:pt x="29834" y="6707"/>
                    </a:cubicBezTo>
                    <a:cubicBezTo>
                      <a:pt x="32545" y="2178"/>
                      <a:pt x="32337" y="182"/>
                      <a:pt x="30907" y="3"/>
                    </a:cubicBezTo>
                    <a:cubicBezTo>
                      <a:pt x="30894" y="2"/>
                      <a:pt x="30881" y="1"/>
                      <a:pt x="308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dk1"/>
                  </a:solidFill>
                </a:endParaRPr>
              </a:p>
            </p:txBody>
          </p:sp>
          <p:grpSp>
            <p:nvGrpSpPr>
              <p:cNvPr id="1282" name="Google Shape;1282;p30"/>
              <p:cNvGrpSpPr/>
              <p:nvPr/>
            </p:nvGrpSpPr>
            <p:grpSpPr>
              <a:xfrm>
                <a:off x="7118929" y="-725259"/>
                <a:ext cx="2865902" cy="2866186"/>
                <a:chOff x="7229917" y="-939609"/>
                <a:chExt cx="2865902" cy="2866186"/>
              </a:xfrm>
            </p:grpSpPr>
            <p:grpSp>
              <p:nvGrpSpPr>
                <p:cNvPr id="1283" name="Google Shape;1283;p30"/>
                <p:cNvGrpSpPr/>
                <p:nvPr/>
              </p:nvGrpSpPr>
              <p:grpSpPr>
                <a:xfrm>
                  <a:off x="7229917" y="-938831"/>
                  <a:ext cx="2865902" cy="2666882"/>
                  <a:chOff x="7229917" y="-938831"/>
                  <a:chExt cx="2865902" cy="2666882"/>
                </a:xfrm>
              </p:grpSpPr>
              <p:sp>
                <p:nvSpPr>
                  <p:cNvPr id="1284" name="Google Shape;1284;p30"/>
                  <p:cNvSpPr/>
                  <p:nvPr/>
                </p:nvSpPr>
                <p:spPr>
                  <a:xfrm flipH="1" rot="5202986">
                    <a:off x="7405437" y="-968556"/>
                    <a:ext cx="2514862" cy="2726332"/>
                  </a:xfrm>
                  <a:custGeom>
                    <a:rect b="b" l="l" r="r" t="t"/>
                    <a:pathLst>
                      <a:path extrusionOk="0" h="67670" w="62425">
                        <a:moveTo>
                          <a:pt x="42599" y="1"/>
                        </a:moveTo>
                        <a:cubicBezTo>
                          <a:pt x="33273" y="1"/>
                          <a:pt x="24436" y="5343"/>
                          <a:pt x="14889" y="5343"/>
                        </a:cubicBezTo>
                        <a:cubicBezTo>
                          <a:pt x="14388" y="5343"/>
                          <a:pt x="13885" y="5329"/>
                          <a:pt x="13379" y="5298"/>
                        </a:cubicBezTo>
                        <a:cubicBezTo>
                          <a:pt x="12134" y="5228"/>
                          <a:pt x="10849" y="5098"/>
                          <a:pt x="9587" y="5098"/>
                        </a:cubicBezTo>
                        <a:cubicBezTo>
                          <a:pt x="8161" y="5098"/>
                          <a:pt x="6763" y="5263"/>
                          <a:pt x="5483" y="5864"/>
                        </a:cubicBezTo>
                        <a:cubicBezTo>
                          <a:pt x="2831" y="7085"/>
                          <a:pt x="1252" y="9946"/>
                          <a:pt x="567" y="12806"/>
                        </a:cubicBezTo>
                        <a:cubicBezTo>
                          <a:pt x="1" y="15279"/>
                          <a:pt x="1" y="17812"/>
                          <a:pt x="537" y="20285"/>
                        </a:cubicBezTo>
                        <a:cubicBezTo>
                          <a:pt x="1461" y="24695"/>
                          <a:pt x="3993" y="28598"/>
                          <a:pt x="7658" y="31221"/>
                        </a:cubicBezTo>
                        <a:cubicBezTo>
                          <a:pt x="13350" y="35184"/>
                          <a:pt x="21603" y="35958"/>
                          <a:pt x="25209" y="41918"/>
                        </a:cubicBezTo>
                        <a:cubicBezTo>
                          <a:pt x="27801" y="46208"/>
                          <a:pt x="26937" y="51721"/>
                          <a:pt x="28337" y="56518"/>
                        </a:cubicBezTo>
                        <a:cubicBezTo>
                          <a:pt x="30524" y="64017"/>
                          <a:pt x="36902" y="67669"/>
                          <a:pt x="43484" y="67669"/>
                        </a:cubicBezTo>
                        <a:cubicBezTo>
                          <a:pt x="49010" y="67669"/>
                          <a:pt x="54680" y="65095"/>
                          <a:pt x="58134" y="60064"/>
                        </a:cubicBezTo>
                        <a:cubicBezTo>
                          <a:pt x="61531" y="55117"/>
                          <a:pt x="62425" y="48622"/>
                          <a:pt x="60875" y="42841"/>
                        </a:cubicBezTo>
                        <a:cubicBezTo>
                          <a:pt x="59713" y="38521"/>
                          <a:pt x="57300" y="34647"/>
                          <a:pt x="56108" y="30356"/>
                        </a:cubicBezTo>
                        <a:cubicBezTo>
                          <a:pt x="55274" y="27436"/>
                          <a:pt x="55005" y="24367"/>
                          <a:pt x="55363" y="21358"/>
                        </a:cubicBezTo>
                        <a:cubicBezTo>
                          <a:pt x="55840" y="16888"/>
                          <a:pt x="57598" y="12270"/>
                          <a:pt x="56197" y="7979"/>
                        </a:cubicBezTo>
                        <a:cubicBezTo>
                          <a:pt x="54767" y="3599"/>
                          <a:pt x="50208" y="828"/>
                          <a:pt x="45649" y="202"/>
                        </a:cubicBezTo>
                        <a:cubicBezTo>
                          <a:pt x="44626" y="63"/>
                          <a:pt x="43609" y="1"/>
                          <a:pt x="4259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</a:endParaRPr>
                  </a:p>
                </p:txBody>
              </p:sp>
              <p:grpSp>
                <p:nvGrpSpPr>
                  <p:cNvPr id="1285" name="Google Shape;1285;p30"/>
                  <p:cNvGrpSpPr/>
                  <p:nvPr/>
                </p:nvGrpSpPr>
                <p:grpSpPr>
                  <a:xfrm rot="8100000">
                    <a:off x="8939114" y="1159920"/>
                    <a:ext cx="70212" cy="266577"/>
                    <a:chOff x="5735123" y="3863031"/>
                    <a:chExt cx="70213" cy="266579"/>
                  </a:xfrm>
                </p:grpSpPr>
                <p:sp>
                  <p:nvSpPr>
                    <p:cNvPr id="1286" name="Google Shape;1286;p30"/>
                    <p:cNvSpPr/>
                    <p:nvPr/>
                  </p:nvSpPr>
                  <p:spPr>
                    <a:xfrm>
                      <a:off x="5744701" y="3863031"/>
                      <a:ext cx="60635" cy="166844"/>
                    </a:xfrm>
                    <a:custGeom>
                      <a:rect b="b" l="l" r="r" t="t"/>
                      <a:pathLst>
                        <a:path extrusionOk="0" h="6480" w="2355">
                          <a:moveTo>
                            <a:pt x="880" y="0"/>
                          </a:moveTo>
                          <a:cubicBezTo>
                            <a:pt x="827" y="0"/>
                            <a:pt x="773" y="6"/>
                            <a:pt x="716" y="19"/>
                          </a:cubicBezTo>
                          <a:cubicBezTo>
                            <a:pt x="298" y="93"/>
                            <a:pt x="135" y="436"/>
                            <a:pt x="90" y="823"/>
                          </a:cubicBezTo>
                          <a:cubicBezTo>
                            <a:pt x="60" y="1077"/>
                            <a:pt x="60" y="1330"/>
                            <a:pt x="75" y="1583"/>
                          </a:cubicBezTo>
                          <a:cubicBezTo>
                            <a:pt x="135" y="2581"/>
                            <a:pt x="120" y="3564"/>
                            <a:pt x="30" y="4548"/>
                          </a:cubicBezTo>
                          <a:cubicBezTo>
                            <a:pt x="1" y="4905"/>
                            <a:pt x="15" y="5278"/>
                            <a:pt x="60" y="5635"/>
                          </a:cubicBezTo>
                          <a:cubicBezTo>
                            <a:pt x="120" y="6067"/>
                            <a:pt x="343" y="6410"/>
                            <a:pt x="805" y="6470"/>
                          </a:cubicBezTo>
                          <a:cubicBezTo>
                            <a:pt x="850" y="6476"/>
                            <a:pt x="895" y="6479"/>
                            <a:pt x="939" y="6479"/>
                          </a:cubicBezTo>
                          <a:cubicBezTo>
                            <a:pt x="1309" y="6479"/>
                            <a:pt x="1655" y="6262"/>
                            <a:pt x="1788" y="5903"/>
                          </a:cubicBezTo>
                          <a:cubicBezTo>
                            <a:pt x="1937" y="5620"/>
                            <a:pt x="2056" y="5308"/>
                            <a:pt x="2131" y="4995"/>
                          </a:cubicBezTo>
                          <a:cubicBezTo>
                            <a:pt x="2354" y="3654"/>
                            <a:pt x="2265" y="2268"/>
                            <a:pt x="1848" y="972"/>
                          </a:cubicBezTo>
                          <a:cubicBezTo>
                            <a:pt x="1788" y="838"/>
                            <a:pt x="1729" y="689"/>
                            <a:pt x="1669" y="555"/>
                          </a:cubicBezTo>
                          <a:cubicBezTo>
                            <a:pt x="1439" y="223"/>
                            <a:pt x="1198" y="0"/>
                            <a:pt x="880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p:txBody>
                </p:sp>
                <p:sp>
                  <p:nvSpPr>
                    <p:cNvPr id="1287" name="Google Shape;1287;p30"/>
                    <p:cNvSpPr/>
                    <p:nvPr/>
                  </p:nvSpPr>
                  <p:spPr>
                    <a:xfrm>
                      <a:off x="5735123" y="4069722"/>
                      <a:ext cx="48354" cy="59889"/>
                    </a:xfrm>
                    <a:custGeom>
                      <a:rect b="b" l="l" r="r" t="t"/>
                      <a:pathLst>
                        <a:path extrusionOk="0" h="2326" w="1878">
                          <a:moveTo>
                            <a:pt x="1026" y="0"/>
                          </a:moveTo>
                          <a:cubicBezTo>
                            <a:pt x="855" y="0"/>
                            <a:pt x="683" y="69"/>
                            <a:pt x="551" y="214"/>
                          </a:cubicBezTo>
                          <a:cubicBezTo>
                            <a:pt x="164" y="617"/>
                            <a:pt x="0" y="1168"/>
                            <a:pt x="89" y="1719"/>
                          </a:cubicBezTo>
                          <a:cubicBezTo>
                            <a:pt x="132" y="2084"/>
                            <a:pt x="447" y="2326"/>
                            <a:pt x="781" y="2326"/>
                          </a:cubicBezTo>
                          <a:cubicBezTo>
                            <a:pt x="910" y="2326"/>
                            <a:pt x="1042" y="2290"/>
                            <a:pt x="1162" y="2211"/>
                          </a:cubicBezTo>
                          <a:cubicBezTo>
                            <a:pt x="1639" y="1913"/>
                            <a:pt x="1877" y="795"/>
                            <a:pt x="1579" y="319"/>
                          </a:cubicBezTo>
                          <a:cubicBezTo>
                            <a:pt x="1454" y="111"/>
                            <a:pt x="1242" y="0"/>
                            <a:pt x="1026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1288" name="Google Shape;1288;p30"/>
                <p:cNvSpPr/>
                <p:nvPr/>
              </p:nvSpPr>
              <p:spPr>
                <a:xfrm flipH="1" rot="4740398">
                  <a:off x="7473622" y="-684296"/>
                  <a:ext cx="2462087" cy="2355561"/>
                </a:xfrm>
                <a:custGeom>
                  <a:rect b="b" l="l" r="r" t="t"/>
                  <a:pathLst>
                    <a:path extrusionOk="0" fill="none" h="58462" w="61114">
                      <a:moveTo>
                        <a:pt x="2920" y="14929"/>
                      </a:moveTo>
                      <a:cubicBezTo>
                        <a:pt x="4231" y="18594"/>
                        <a:pt x="7479" y="21216"/>
                        <a:pt x="10995" y="22825"/>
                      </a:cubicBezTo>
                      <a:cubicBezTo>
                        <a:pt x="13617" y="24047"/>
                        <a:pt x="16478" y="24821"/>
                        <a:pt x="18951" y="26341"/>
                      </a:cubicBezTo>
                      <a:cubicBezTo>
                        <a:pt x="22735" y="28695"/>
                        <a:pt x="25298" y="32598"/>
                        <a:pt x="25953" y="37008"/>
                      </a:cubicBezTo>
                      <a:cubicBezTo>
                        <a:pt x="26340" y="39600"/>
                        <a:pt x="26013" y="42223"/>
                        <a:pt x="26251" y="44815"/>
                      </a:cubicBezTo>
                      <a:cubicBezTo>
                        <a:pt x="26579" y="48778"/>
                        <a:pt x="28277" y="52741"/>
                        <a:pt x="31495" y="55065"/>
                      </a:cubicBezTo>
                      <a:cubicBezTo>
                        <a:pt x="33641" y="56614"/>
                        <a:pt x="36263" y="57359"/>
                        <a:pt x="38885" y="57627"/>
                      </a:cubicBezTo>
                      <a:cubicBezTo>
                        <a:pt x="46185" y="58462"/>
                        <a:pt x="54320" y="55601"/>
                        <a:pt x="57925" y="49195"/>
                      </a:cubicBezTo>
                      <a:cubicBezTo>
                        <a:pt x="61113" y="43474"/>
                        <a:pt x="60160" y="36412"/>
                        <a:pt x="58580" y="30066"/>
                      </a:cubicBezTo>
                      <a:cubicBezTo>
                        <a:pt x="57001" y="23749"/>
                        <a:pt x="54856" y="17253"/>
                        <a:pt x="55899" y="10817"/>
                      </a:cubicBezTo>
                      <a:cubicBezTo>
                        <a:pt x="56286" y="8612"/>
                        <a:pt x="56971" y="6348"/>
                        <a:pt x="56227" y="4232"/>
                      </a:cubicBezTo>
                      <a:cubicBezTo>
                        <a:pt x="55213" y="1342"/>
                        <a:pt x="51757" y="1"/>
                        <a:pt x="48688" y="239"/>
                      </a:cubicBezTo>
                      <a:cubicBezTo>
                        <a:pt x="45619" y="448"/>
                        <a:pt x="42788" y="1818"/>
                        <a:pt x="39838" y="2712"/>
                      </a:cubicBezTo>
                      <a:cubicBezTo>
                        <a:pt x="35488" y="4023"/>
                        <a:pt x="30870" y="4292"/>
                        <a:pt x="26370" y="3517"/>
                      </a:cubicBezTo>
                      <a:cubicBezTo>
                        <a:pt x="22556" y="2861"/>
                        <a:pt x="18862" y="1431"/>
                        <a:pt x="14958" y="1103"/>
                      </a:cubicBezTo>
                      <a:cubicBezTo>
                        <a:pt x="7420" y="537"/>
                        <a:pt x="0" y="6765"/>
                        <a:pt x="2920" y="14929"/>
                      </a:cubicBezTo>
                      <a:close/>
                    </a:path>
                  </a:pathLst>
                </a:custGeom>
                <a:noFill/>
                <a:ln cap="flat" cmpd="sng" w="9675">
                  <a:solidFill>
                    <a:schemeClr val="accent1"/>
                  </a:solidFill>
                  <a:prstDash val="solid"/>
                  <a:miter lim="29796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</a:endParaRPr>
                </a:p>
              </p:txBody>
            </p:sp>
            <p:grpSp>
              <p:nvGrpSpPr>
                <p:cNvPr id="1289" name="Google Shape;1289;p30"/>
                <p:cNvGrpSpPr/>
                <p:nvPr/>
              </p:nvGrpSpPr>
              <p:grpSpPr>
                <a:xfrm rot="-3298310">
                  <a:off x="8268470" y="-365522"/>
                  <a:ext cx="781177" cy="840852"/>
                  <a:chOff x="8604632" y="-457076"/>
                  <a:chExt cx="781149" cy="840821"/>
                </a:xfrm>
              </p:grpSpPr>
              <p:sp>
                <p:nvSpPr>
                  <p:cNvPr id="1290" name="Google Shape;1290;p30"/>
                  <p:cNvSpPr/>
                  <p:nvPr/>
                </p:nvSpPr>
                <p:spPr>
                  <a:xfrm>
                    <a:off x="8617645" y="162156"/>
                    <a:ext cx="91775" cy="76632"/>
                  </a:xfrm>
                  <a:custGeom>
                    <a:rect b="b" l="l" r="r" t="t"/>
                    <a:pathLst>
                      <a:path extrusionOk="0" h="1902" w="2278">
                        <a:moveTo>
                          <a:pt x="958" y="0"/>
                        </a:moveTo>
                        <a:cubicBezTo>
                          <a:pt x="479" y="0"/>
                          <a:pt x="1" y="856"/>
                          <a:pt x="362" y="1556"/>
                        </a:cubicBezTo>
                        <a:cubicBezTo>
                          <a:pt x="486" y="1794"/>
                          <a:pt x="716" y="1901"/>
                          <a:pt x="956" y="1901"/>
                        </a:cubicBezTo>
                        <a:cubicBezTo>
                          <a:pt x="1585" y="1901"/>
                          <a:pt x="2278" y="1169"/>
                          <a:pt x="1286" y="155"/>
                        </a:cubicBezTo>
                        <a:cubicBezTo>
                          <a:pt x="1184" y="47"/>
                          <a:pt x="1071" y="0"/>
                          <a:pt x="9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</a:endParaRPr>
                  </a:p>
                </p:txBody>
              </p:sp>
              <p:sp>
                <p:nvSpPr>
                  <p:cNvPr id="1291" name="Google Shape;1291;p30"/>
                  <p:cNvSpPr/>
                  <p:nvPr/>
                </p:nvSpPr>
                <p:spPr>
                  <a:xfrm>
                    <a:off x="8805309" y="295309"/>
                    <a:ext cx="134480" cy="88437"/>
                  </a:xfrm>
                  <a:custGeom>
                    <a:rect b="b" l="l" r="r" t="t"/>
                    <a:pathLst>
                      <a:path extrusionOk="0" h="2195" w="3338">
                        <a:moveTo>
                          <a:pt x="1367" y="1"/>
                        </a:moveTo>
                        <a:cubicBezTo>
                          <a:pt x="636" y="1"/>
                          <a:pt x="0" y="1354"/>
                          <a:pt x="1008" y="2035"/>
                        </a:cubicBezTo>
                        <a:cubicBezTo>
                          <a:pt x="1183" y="2145"/>
                          <a:pt x="1368" y="2194"/>
                          <a:pt x="1547" y="2194"/>
                        </a:cubicBezTo>
                        <a:cubicBezTo>
                          <a:pt x="2524" y="2194"/>
                          <a:pt x="3337" y="744"/>
                          <a:pt x="1574" y="38"/>
                        </a:cubicBezTo>
                        <a:cubicBezTo>
                          <a:pt x="1505" y="13"/>
                          <a:pt x="1436" y="1"/>
                          <a:pt x="136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</a:endParaRPr>
                  </a:p>
                </p:txBody>
              </p:sp>
              <p:sp>
                <p:nvSpPr>
                  <p:cNvPr id="1292" name="Google Shape;1292;p30"/>
                  <p:cNvSpPr/>
                  <p:nvPr/>
                </p:nvSpPr>
                <p:spPr>
                  <a:xfrm>
                    <a:off x="8604632" y="-232871"/>
                    <a:ext cx="102935" cy="110677"/>
                  </a:xfrm>
                  <a:custGeom>
                    <a:rect b="b" l="l" r="r" t="t"/>
                    <a:pathLst>
                      <a:path extrusionOk="0" h="2747" w="2555">
                        <a:moveTo>
                          <a:pt x="1324" y="1"/>
                        </a:moveTo>
                        <a:cubicBezTo>
                          <a:pt x="1290" y="1"/>
                          <a:pt x="1255" y="3"/>
                          <a:pt x="1222" y="8"/>
                        </a:cubicBezTo>
                        <a:cubicBezTo>
                          <a:pt x="149" y="127"/>
                          <a:pt x="0" y="991"/>
                          <a:pt x="179" y="2154"/>
                        </a:cubicBezTo>
                        <a:cubicBezTo>
                          <a:pt x="255" y="2576"/>
                          <a:pt x="551" y="2746"/>
                          <a:pt x="905" y="2746"/>
                        </a:cubicBezTo>
                        <a:cubicBezTo>
                          <a:pt x="1524" y="2746"/>
                          <a:pt x="2319" y="2224"/>
                          <a:pt x="2414" y="1617"/>
                        </a:cubicBezTo>
                        <a:cubicBezTo>
                          <a:pt x="2554" y="690"/>
                          <a:pt x="1899" y="1"/>
                          <a:pt x="132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</a:endParaRPr>
                  </a:p>
                </p:txBody>
              </p:sp>
              <p:sp>
                <p:nvSpPr>
                  <p:cNvPr id="1293" name="Google Shape;1293;p30"/>
                  <p:cNvSpPr/>
                  <p:nvPr/>
                </p:nvSpPr>
                <p:spPr>
                  <a:xfrm>
                    <a:off x="8790684" y="-457076"/>
                    <a:ext cx="142376" cy="145729"/>
                  </a:xfrm>
                  <a:custGeom>
                    <a:rect b="b" l="l" r="r" t="t"/>
                    <a:pathLst>
                      <a:path extrusionOk="0" h="3617" w="3534">
                        <a:moveTo>
                          <a:pt x="1139" y="0"/>
                        </a:moveTo>
                        <a:cubicBezTo>
                          <a:pt x="1127" y="0"/>
                          <a:pt x="1115" y="1"/>
                          <a:pt x="1103" y="1"/>
                        </a:cubicBezTo>
                        <a:cubicBezTo>
                          <a:pt x="60" y="61"/>
                          <a:pt x="1" y="1193"/>
                          <a:pt x="150" y="1849"/>
                        </a:cubicBezTo>
                        <a:cubicBezTo>
                          <a:pt x="292" y="2467"/>
                          <a:pt x="947" y="3616"/>
                          <a:pt x="1766" y="3616"/>
                        </a:cubicBezTo>
                        <a:cubicBezTo>
                          <a:pt x="1974" y="3616"/>
                          <a:pt x="2191" y="3543"/>
                          <a:pt x="2414" y="3368"/>
                        </a:cubicBezTo>
                        <a:cubicBezTo>
                          <a:pt x="3533" y="2514"/>
                          <a:pt x="2178" y="0"/>
                          <a:pt x="113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</a:endParaRPr>
                  </a:p>
                </p:txBody>
              </p:sp>
              <p:sp>
                <p:nvSpPr>
                  <p:cNvPr id="1294" name="Google Shape;1294;p30"/>
                  <p:cNvSpPr/>
                  <p:nvPr/>
                </p:nvSpPr>
                <p:spPr>
                  <a:xfrm>
                    <a:off x="9263669" y="116510"/>
                    <a:ext cx="122111" cy="129170"/>
                  </a:xfrm>
                  <a:custGeom>
                    <a:rect b="b" l="l" r="r" t="t"/>
                    <a:pathLst>
                      <a:path extrusionOk="0" h="3206" w="3031">
                        <a:moveTo>
                          <a:pt x="1533" y="0"/>
                        </a:moveTo>
                        <a:cubicBezTo>
                          <a:pt x="1499" y="0"/>
                          <a:pt x="1464" y="3"/>
                          <a:pt x="1431" y="7"/>
                        </a:cubicBezTo>
                        <a:cubicBezTo>
                          <a:pt x="179" y="186"/>
                          <a:pt x="0" y="1169"/>
                          <a:pt x="239" y="2510"/>
                        </a:cubicBezTo>
                        <a:cubicBezTo>
                          <a:pt x="325" y="3006"/>
                          <a:pt x="666" y="3206"/>
                          <a:pt x="1075" y="3206"/>
                        </a:cubicBezTo>
                        <a:cubicBezTo>
                          <a:pt x="1795" y="3206"/>
                          <a:pt x="2728" y="2587"/>
                          <a:pt x="2861" y="1884"/>
                        </a:cubicBezTo>
                        <a:cubicBezTo>
                          <a:pt x="3031" y="808"/>
                          <a:pt x="2204" y="0"/>
                          <a:pt x="153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</a:endParaRPr>
                  </a:p>
                </p:txBody>
              </p:sp>
              <p:sp>
                <p:nvSpPr>
                  <p:cNvPr id="1295" name="Google Shape;1295;p30"/>
                  <p:cNvSpPr/>
                  <p:nvPr/>
                </p:nvSpPr>
                <p:spPr>
                  <a:xfrm>
                    <a:off x="8937495" y="-208053"/>
                    <a:ext cx="179763" cy="162570"/>
                  </a:xfrm>
                  <a:custGeom>
                    <a:rect b="b" l="l" r="r" t="t"/>
                    <a:pathLst>
                      <a:path extrusionOk="0" h="4035" w="4462">
                        <a:moveTo>
                          <a:pt x="2115" y="0"/>
                        </a:moveTo>
                        <a:cubicBezTo>
                          <a:pt x="1605" y="0"/>
                          <a:pt x="1084" y="161"/>
                          <a:pt x="737" y="495"/>
                        </a:cubicBezTo>
                        <a:cubicBezTo>
                          <a:pt x="1" y="1202"/>
                          <a:pt x="1201" y="4035"/>
                          <a:pt x="2498" y="4035"/>
                        </a:cubicBezTo>
                        <a:cubicBezTo>
                          <a:pt x="2566" y="4035"/>
                          <a:pt x="2635" y="4027"/>
                          <a:pt x="2703" y="4011"/>
                        </a:cubicBezTo>
                        <a:cubicBezTo>
                          <a:pt x="4074" y="3713"/>
                          <a:pt x="4461" y="2163"/>
                          <a:pt x="3597" y="703"/>
                        </a:cubicBezTo>
                        <a:cubicBezTo>
                          <a:pt x="3351" y="243"/>
                          <a:pt x="2741" y="0"/>
                          <a:pt x="2115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</a:endParaRPr>
                  </a:p>
                </p:txBody>
              </p:sp>
              <p:sp>
                <p:nvSpPr>
                  <p:cNvPr id="1296" name="Google Shape;1296;p30"/>
                  <p:cNvSpPr/>
                  <p:nvPr/>
                </p:nvSpPr>
                <p:spPr>
                  <a:xfrm>
                    <a:off x="8990474" y="198053"/>
                    <a:ext cx="112040" cy="93795"/>
                  </a:xfrm>
                  <a:custGeom>
                    <a:rect b="b" l="l" r="r" t="t"/>
                    <a:pathLst>
                      <a:path extrusionOk="0" h="2328" w="2781">
                        <a:moveTo>
                          <a:pt x="1169" y="1"/>
                        </a:moveTo>
                        <a:cubicBezTo>
                          <a:pt x="583" y="1"/>
                          <a:pt x="0" y="1047"/>
                          <a:pt x="435" y="1916"/>
                        </a:cubicBezTo>
                        <a:cubicBezTo>
                          <a:pt x="589" y="2200"/>
                          <a:pt x="868" y="2328"/>
                          <a:pt x="1157" y="2328"/>
                        </a:cubicBezTo>
                        <a:cubicBezTo>
                          <a:pt x="1929" y="2328"/>
                          <a:pt x="2781" y="1423"/>
                          <a:pt x="1567" y="188"/>
                        </a:cubicBezTo>
                        <a:cubicBezTo>
                          <a:pt x="1443" y="58"/>
                          <a:pt x="1306" y="1"/>
                          <a:pt x="116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</a:endParaRPr>
                  </a:p>
                </p:txBody>
              </p:sp>
              <p:sp>
                <p:nvSpPr>
                  <p:cNvPr id="1297" name="Google Shape;1297;p30"/>
                  <p:cNvSpPr/>
                  <p:nvPr/>
                </p:nvSpPr>
                <p:spPr>
                  <a:xfrm>
                    <a:off x="8799628" y="-25507"/>
                    <a:ext cx="134157" cy="87510"/>
                  </a:xfrm>
                  <a:custGeom>
                    <a:rect b="b" l="l" r="r" t="t"/>
                    <a:pathLst>
                      <a:path extrusionOk="0" h="2172" w="3330">
                        <a:moveTo>
                          <a:pt x="1341" y="1"/>
                        </a:moveTo>
                        <a:cubicBezTo>
                          <a:pt x="617" y="1"/>
                          <a:pt x="1" y="1337"/>
                          <a:pt x="1000" y="2012"/>
                        </a:cubicBezTo>
                        <a:cubicBezTo>
                          <a:pt x="1176" y="2123"/>
                          <a:pt x="1360" y="2172"/>
                          <a:pt x="1539" y="2172"/>
                        </a:cubicBezTo>
                        <a:cubicBezTo>
                          <a:pt x="2517" y="2172"/>
                          <a:pt x="3329" y="726"/>
                          <a:pt x="1566" y="46"/>
                        </a:cubicBezTo>
                        <a:cubicBezTo>
                          <a:pt x="1491" y="15"/>
                          <a:pt x="1415" y="1"/>
                          <a:pt x="13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</a:endParaRPr>
                  </a:p>
                </p:txBody>
              </p:sp>
            </p:grpSp>
          </p:grpSp>
          <p:grpSp>
            <p:nvGrpSpPr>
              <p:cNvPr id="1298" name="Google Shape;1298;p30"/>
              <p:cNvGrpSpPr/>
              <p:nvPr/>
            </p:nvGrpSpPr>
            <p:grpSpPr>
              <a:xfrm>
                <a:off x="4660322" y="-153871"/>
                <a:ext cx="763146" cy="697824"/>
                <a:chOff x="3681125" y="1846650"/>
                <a:chExt cx="515500" cy="471375"/>
              </a:xfrm>
            </p:grpSpPr>
            <p:sp>
              <p:nvSpPr>
                <p:cNvPr id="1299" name="Google Shape;1299;p30"/>
                <p:cNvSpPr/>
                <p:nvPr/>
              </p:nvSpPr>
              <p:spPr>
                <a:xfrm>
                  <a:off x="3681125" y="1846650"/>
                  <a:ext cx="515500" cy="471375"/>
                </a:xfrm>
                <a:custGeom>
                  <a:rect b="b" l="l" r="r" t="t"/>
                  <a:pathLst>
                    <a:path extrusionOk="0" h="18855" w="20620">
                      <a:moveTo>
                        <a:pt x="9854" y="228"/>
                      </a:moveTo>
                      <a:cubicBezTo>
                        <a:pt x="11621" y="228"/>
                        <a:pt x="13416" y="541"/>
                        <a:pt x="14988" y="1401"/>
                      </a:cubicBezTo>
                      <a:cubicBezTo>
                        <a:pt x="16984" y="2533"/>
                        <a:pt x="18415" y="4559"/>
                        <a:pt x="19219" y="6674"/>
                      </a:cubicBezTo>
                      <a:cubicBezTo>
                        <a:pt x="20024" y="8611"/>
                        <a:pt x="20173" y="10786"/>
                        <a:pt x="19666" y="12842"/>
                      </a:cubicBezTo>
                      <a:cubicBezTo>
                        <a:pt x="18542" y="17002"/>
                        <a:pt x="14415" y="18633"/>
                        <a:pt x="10396" y="18633"/>
                      </a:cubicBezTo>
                      <a:cubicBezTo>
                        <a:pt x="9089" y="18633"/>
                        <a:pt x="7793" y="18461"/>
                        <a:pt x="6615" y="18146"/>
                      </a:cubicBezTo>
                      <a:cubicBezTo>
                        <a:pt x="5423" y="17818"/>
                        <a:pt x="4261" y="17371"/>
                        <a:pt x="3188" y="16746"/>
                      </a:cubicBezTo>
                      <a:cubicBezTo>
                        <a:pt x="2414" y="16329"/>
                        <a:pt x="1728" y="15733"/>
                        <a:pt x="1222" y="15047"/>
                      </a:cubicBezTo>
                      <a:cubicBezTo>
                        <a:pt x="983" y="14630"/>
                        <a:pt x="834" y="14153"/>
                        <a:pt x="775" y="13647"/>
                      </a:cubicBezTo>
                      <a:cubicBezTo>
                        <a:pt x="656" y="12991"/>
                        <a:pt x="566" y="12306"/>
                        <a:pt x="507" y="11621"/>
                      </a:cubicBezTo>
                      <a:cubicBezTo>
                        <a:pt x="209" y="7986"/>
                        <a:pt x="864" y="3665"/>
                        <a:pt x="4172" y="1520"/>
                      </a:cubicBezTo>
                      <a:cubicBezTo>
                        <a:pt x="4621" y="1239"/>
                        <a:pt x="5096" y="1011"/>
                        <a:pt x="5573" y="812"/>
                      </a:cubicBezTo>
                      <a:lnTo>
                        <a:pt x="5573" y="812"/>
                      </a:lnTo>
                      <a:cubicBezTo>
                        <a:pt x="5582" y="810"/>
                        <a:pt x="5592" y="807"/>
                        <a:pt x="5602" y="805"/>
                      </a:cubicBezTo>
                      <a:cubicBezTo>
                        <a:pt x="6615" y="507"/>
                        <a:pt x="7688" y="328"/>
                        <a:pt x="8731" y="268"/>
                      </a:cubicBezTo>
                      <a:cubicBezTo>
                        <a:pt x="9102" y="242"/>
                        <a:pt x="9478" y="228"/>
                        <a:pt x="9854" y="228"/>
                      </a:cubicBezTo>
                      <a:close/>
                      <a:moveTo>
                        <a:pt x="10006" y="1"/>
                      </a:moveTo>
                      <a:cubicBezTo>
                        <a:pt x="8568" y="1"/>
                        <a:pt x="7129" y="215"/>
                        <a:pt x="5811" y="566"/>
                      </a:cubicBezTo>
                      <a:lnTo>
                        <a:pt x="5615" y="610"/>
                      </a:lnTo>
                      <a:lnTo>
                        <a:pt x="5615" y="610"/>
                      </a:lnTo>
                      <a:cubicBezTo>
                        <a:pt x="5614" y="610"/>
                        <a:pt x="5613" y="610"/>
                        <a:pt x="5613" y="610"/>
                      </a:cubicBezTo>
                      <a:cubicBezTo>
                        <a:pt x="5581" y="610"/>
                        <a:pt x="5546" y="615"/>
                        <a:pt x="5513" y="626"/>
                      </a:cubicBezTo>
                      <a:cubicBezTo>
                        <a:pt x="3546" y="1371"/>
                        <a:pt x="1937" y="2861"/>
                        <a:pt x="1073" y="4797"/>
                      </a:cubicBezTo>
                      <a:cubicBezTo>
                        <a:pt x="328" y="6585"/>
                        <a:pt x="0" y="8522"/>
                        <a:pt x="90" y="10488"/>
                      </a:cubicBezTo>
                      <a:cubicBezTo>
                        <a:pt x="90" y="11859"/>
                        <a:pt x="268" y="13230"/>
                        <a:pt x="596" y="14571"/>
                      </a:cubicBezTo>
                      <a:cubicBezTo>
                        <a:pt x="834" y="15226"/>
                        <a:pt x="1281" y="15822"/>
                        <a:pt x="1848" y="16209"/>
                      </a:cubicBezTo>
                      <a:cubicBezTo>
                        <a:pt x="2771" y="16895"/>
                        <a:pt x="3784" y="17461"/>
                        <a:pt x="4857" y="17848"/>
                      </a:cubicBezTo>
                      <a:cubicBezTo>
                        <a:pt x="6586" y="18515"/>
                        <a:pt x="8402" y="18854"/>
                        <a:pt x="10220" y="18854"/>
                      </a:cubicBezTo>
                      <a:cubicBezTo>
                        <a:pt x="11410" y="18854"/>
                        <a:pt x="12600" y="18709"/>
                        <a:pt x="13766" y="18414"/>
                      </a:cubicBezTo>
                      <a:cubicBezTo>
                        <a:pt x="16120" y="17818"/>
                        <a:pt x="18266" y="16537"/>
                        <a:pt x="19428" y="14392"/>
                      </a:cubicBezTo>
                      <a:cubicBezTo>
                        <a:pt x="20381" y="12455"/>
                        <a:pt x="20619" y="10280"/>
                        <a:pt x="20113" y="8194"/>
                      </a:cubicBezTo>
                      <a:cubicBezTo>
                        <a:pt x="19636" y="5930"/>
                        <a:pt x="18444" y="3874"/>
                        <a:pt x="16746" y="2265"/>
                      </a:cubicBezTo>
                      <a:cubicBezTo>
                        <a:pt x="14921" y="628"/>
                        <a:pt x="12467" y="1"/>
                        <a:pt x="1000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</a:endParaRPr>
                </a:p>
              </p:txBody>
            </p:sp>
            <p:sp>
              <p:nvSpPr>
                <p:cNvPr id="1300" name="Google Shape;1300;p30"/>
                <p:cNvSpPr/>
                <p:nvPr/>
              </p:nvSpPr>
              <p:spPr>
                <a:xfrm>
                  <a:off x="3748900" y="1895900"/>
                  <a:ext cx="391850" cy="374500"/>
                </a:xfrm>
                <a:custGeom>
                  <a:rect b="b" l="l" r="r" t="t"/>
                  <a:pathLst>
                    <a:path extrusionOk="0" h="14980" w="15674">
                      <a:moveTo>
                        <a:pt x="6437" y="198"/>
                      </a:moveTo>
                      <a:cubicBezTo>
                        <a:pt x="8838" y="198"/>
                        <a:pt x="11362" y="1635"/>
                        <a:pt x="12992" y="3304"/>
                      </a:cubicBezTo>
                      <a:cubicBezTo>
                        <a:pt x="13946" y="4287"/>
                        <a:pt x="14869" y="5509"/>
                        <a:pt x="15227" y="6880"/>
                      </a:cubicBezTo>
                      <a:cubicBezTo>
                        <a:pt x="15316" y="7237"/>
                        <a:pt x="15316" y="7625"/>
                        <a:pt x="15227" y="8012"/>
                      </a:cubicBezTo>
                      <a:cubicBezTo>
                        <a:pt x="15078" y="8429"/>
                        <a:pt x="14929" y="8846"/>
                        <a:pt x="14750" y="9234"/>
                      </a:cubicBezTo>
                      <a:cubicBezTo>
                        <a:pt x="13618" y="11796"/>
                        <a:pt x="11502" y="14657"/>
                        <a:pt x="8463" y="14776"/>
                      </a:cubicBezTo>
                      <a:cubicBezTo>
                        <a:pt x="8351" y="14783"/>
                        <a:pt x="8239" y="14787"/>
                        <a:pt x="8128" y="14787"/>
                      </a:cubicBezTo>
                      <a:cubicBezTo>
                        <a:pt x="7813" y="14787"/>
                        <a:pt x="7499" y="14757"/>
                        <a:pt x="7185" y="14699"/>
                      </a:cubicBezTo>
                      <a:lnTo>
                        <a:pt x="7185" y="14699"/>
                      </a:lnTo>
                      <a:cubicBezTo>
                        <a:pt x="7176" y="14694"/>
                        <a:pt x="7165" y="14690"/>
                        <a:pt x="7152" y="14686"/>
                      </a:cubicBezTo>
                      <a:cubicBezTo>
                        <a:pt x="6437" y="14478"/>
                        <a:pt x="5781" y="14210"/>
                        <a:pt x="5156" y="13882"/>
                      </a:cubicBezTo>
                      <a:cubicBezTo>
                        <a:pt x="3785" y="13256"/>
                        <a:pt x="2623" y="12332"/>
                        <a:pt x="1729" y="11141"/>
                      </a:cubicBezTo>
                      <a:cubicBezTo>
                        <a:pt x="686" y="9681"/>
                        <a:pt x="448" y="7833"/>
                        <a:pt x="686" y="6105"/>
                      </a:cubicBezTo>
                      <a:cubicBezTo>
                        <a:pt x="865" y="4347"/>
                        <a:pt x="1669" y="2708"/>
                        <a:pt x="2951" y="1516"/>
                      </a:cubicBezTo>
                      <a:cubicBezTo>
                        <a:pt x="3986" y="582"/>
                        <a:pt x="5195" y="198"/>
                        <a:pt x="6437" y="198"/>
                      </a:cubicBezTo>
                      <a:close/>
                      <a:moveTo>
                        <a:pt x="6457" y="0"/>
                      </a:moveTo>
                      <a:cubicBezTo>
                        <a:pt x="5636" y="0"/>
                        <a:pt x="4821" y="151"/>
                        <a:pt x="4053" y="503"/>
                      </a:cubicBezTo>
                      <a:cubicBezTo>
                        <a:pt x="2474" y="1278"/>
                        <a:pt x="1282" y="2678"/>
                        <a:pt x="716" y="4317"/>
                      </a:cubicBezTo>
                      <a:cubicBezTo>
                        <a:pt x="60" y="6105"/>
                        <a:pt x="1" y="8042"/>
                        <a:pt x="597" y="9859"/>
                      </a:cubicBezTo>
                      <a:cubicBezTo>
                        <a:pt x="1550" y="12422"/>
                        <a:pt x="4172" y="14090"/>
                        <a:pt x="6705" y="14835"/>
                      </a:cubicBezTo>
                      <a:lnTo>
                        <a:pt x="6871" y="14863"/>
                      </a:lnTo>
                      <a:lnTo>
                        <a:pt x="6871" y="14863"/>
                      </a:lnTo>
                      <a:cubicBezTo>
                        <a:pt x="6875" y="14864"/>
                        <a:pt x="6879" y="14864"/>
                        <a:pt x="6884" y="14865"/>
                      </a:cubicBezTo>
                      <a:cubicBezTo>
                        <a:pt x="6884" y="14865"/>
                        <a:pt x="6884" y="14865"/>
                        <a:pt x="6884" y="14865"/>
                      </a:cubicBezTo>
                      <a:lnTo>
                        <a:pt x="6884" y="14865"/>
                      </a:lnTo>
                      <a:cubicBezTo>
                        <a:pt x="6884" y="14865"/>
                        <a:pt x="6884" y="14865"/>
                        <a:pt x="6885" y="14865"/>
                      </a:cubicBezTo>
                      <a:lnTo>
                        <a:pt x="6885" y="14865"/>
                      </a:lnTo>
                      <a:cubicBezTo>
                        <a:pt x="7274" y="14942"/>
                        <a:pt x="7666" y="14979"/>
                        <a:pt x="8054" y="14979"/>
                      </a:cubicBezTo>
                      <a:cubicBezTo>
                        <a:pt x="9328" y="14979"/>
                        <a:pt x="10571" y="14576"/>
                        <a:pt x="11621" y="13822"/>
                      </a:cubicBezTo>
                      <a:cubicBezTo>
                        <a:pt x="12843" y="12869"/>
                        <a:pt x="13856" y="11677"/>
                        <a:pt x="14571" y="10306"/>
                      </a:cubicBezTo>
                      <a:cubicBezTo>
                        <a:pt x="14869" y="9770"/>
                        <a:pt x="15137" y="9204"/>
                        <a:pt x="15346" y="8638"/>
                      </a:cubicBezTo>
                      <a:cubicBezTo>
                        <a:pt x="15525" y="8310"/>
                        <a:pt x="15614" y="7923"/>
                        <a:pt x="15674" y="7535"/>
                      </a:cubicBezTo>
                      <a:cubicBezTo>
                        <a:pt x="15674" y="7029"/>
                        <a:pt x="15555" y="6492"/>
                        <a:pt x="15316" y="6045"/>
                      </a:cubicBezTo>
                      <a:cubicBezTo>
                        <a:pt x="15018" y="5360"/>
                        <a:pt x="14631" y="4734"/>
                        <a:pt x="14184" y="4168"/>
                      </a:cubicBezTo>
                      <a:cubicBezTo>
                        <a:pt x="13022" y="2649"/>
                        <a:pt x="11502" y="1457"/>
                        <a:pt x="9744" y="712"/>
                      </a:cubicBezTo>
                      <a:cubicBezTo>
                        <a:pt x="8712" y="282"/>
                        <a:pt x="7580" y="0"/>
                        <a:pt x="64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</a:endParaRPr>
                </a:p>
              </p:txBody>
            </p:sp>
            <p:sp>
              <p:nvSpPr>
                <p:cNvPr id="1301" name="Google Shape;1301;p30"/>
                <p:cNvSpPr/>
                <p:nvPr/>
              </p:nvSpPr>
              <p:spPr>
                <a:xfrm>
                  <a:off x="3786900" y="1956875"/>
                  <a:ext cx="286075" cy="248100"/>
                </a:xfrm>
                <a:custGeom>
                  <a:rect b="b" l="l" r="r" t="t"/>
                  <a:pathLst>
                    <a:path extrusionOk="0" h="9924" w="11443">
                      <a:moveTo>
                        <a:pt x="6972" y="217"/>
                      </a:moveTo>
                      <a:cubicBezTo>
                        <a:pt x="7693" y="217"/>
                        <a:pt x="8417" y="390"/>
                        <a:pt x="9058" y="686"/>
                      </a:cubicBezTo>
                      <a:cubicBezTo>
                        <a:pt x="9565" y="954"/>
                        <a:pt x="9803" y="1580"/>
                        <a:pt x="10072" y="2087"/>
                      </a:cubicBezTo>
                      <a:cubicBezTo>
                        <a:pt x="11055" y="4113"/>
                        <a:pt x="11442" y="6765"/>
                        <a:pt x="9535" y="8404"/>
                      </a:cubicBezTo>
                      <a:cubicBezTo>
                        <a:pt x="9058" y="8731"/>
                        <a:pt x="8552" y="9000"/>
                        <a:pt x="8016" y="9238"/>
                      </a:cubicBezTo>
                      <a:cubicBezTo>
                        <a:pt x="7333" y="9560"/>
                        <a:pt x="6591" y="9713"/>
                        <a:pt x="5849" y="9713"/>
                      </a:cubicBezTo>
                      <a:cubicBezTo>
                        <a:pt x="5425" y="9713"/>
                        <a:pt x="5001" y="9663"/>
                        <a:pt x="4589" y="9566"/>
                      </a:cubicBezTo>
                      <a:cubicBezTo>
                        <a:pt x="2503" y="8910"/>
                        <a:pt x="715" y="6526"/>
                        <a:pt x="954" y="4292"/>
                      </a:cubicBezTo>
                      <a:cubicBezTo>
                        <a:pt x="1252" y="1699"/>
                        <a:pt x="4172" y="329"/>
                        <a:pt x="6526" y="239"/>
                      </a:cubicBezTo>
                      <a:cubicBezTo>
                        <a:pt x="6674" y="224"/>
                        <a:pt x="6823" y="217"/>
                        <a:pt x="6972" y="217"/>
                      </a:cubicBezTo>
                      <a:close/>
                      <a:moveTo>
                        <a:pt x="7062" y="1"/>
                      </a:moveTo>
                      <a:cubicBezTo>
                        <a:pt x="5781" y="1"/>
                        <a:pt x="4500" y="269"/>
                        <a:pt x="3338" y="865"/>
                      </a:cubicBezTo>
                      <a:cubicBezTo>
                        <a:pt x="2205" y="1461"/>
                        <a:pt x="1133" y="2355"/>
                        <a:pt x="745" y="3606"/>
                      </a:cubicBezTo>
                      <a:cubicBezTo>
                        <a:pt x="0" y="5930"/>
                        <a:pt x="1639" y="8463"/>
                        <a:pt x="3695" y="9476"/>
                      </a:cubicBezTo>
                      <a:cubicBezTo>
                        <a:pt x="4309" y="9788"/>
                        <a:pt x="4984" y="9923"/>
                        <a:pt x="5671" y="9923"/>
                      </a:cubicBezTo>
                      <a:cubicBezTo>
                        <a:pt x="7139" y="9923"/>
                        <a:pt x="8669" y="9308"/>
                        <a:pt x="9805" y="8484"/>
                      </a:cubicBezTo>
                      <a:lnTo>
                        <a:pt x="9805" y="8484"/>
                      </a:lnTo>
                      <a:cubicBezTo>
                        <a:pt x="9816" y="8477"/>
                        <a:pt x="9826" y="8471"/>
                        <a:pt x="9833" y="8463"/>
                      </a:cubicBezTo>
                      <a:lnTo>
                        <a:pt x="9833" y="8463"/>
                      </a:lnTo>
                      <a:cubicBezTo>
                        <a:pt x="9833" y="8463"/>
                        <a:pt x="9833" y="8463"/>
                        <a:pt x="9833" y="8463"/>
                      </a:cubicBezTo>
                      <a:cubicBezTo>
                        <a:pt x="9865" y="8447"/>
                        <a:pt x="9879" y="8434"/>
                        <a:pt x="9880" y="8424"/>
                      </a:cubicBezTo>
                      <a:lnTo>
                        <a:pt x="9880" y="8424"/>
                      </a:lnTo>
                      <a:cubicBezTo>
                        <a:pt x="10774" y="7650"/>
                        <a:pt x="11264" y="6536"/>
                        <a:pt x="11293" y="5364"/>
                      </a:cubicBezTo>
                      <a:cubicBezTo>
                        <a:pt x="11263" y="4292"/>
                        <a:pt x="11025" y="3249"/>
                        <a:pt x="10578" y="2295"/>
                      </a:cubicBezTo>
                      <a:cubicBezTo>
                        <a:pt x="10429" y="1938"/>
                        <a:pt x="10250" y="1580"/>
                        <a:pt x="10042" y="1252"/>
                      </a:cubicBezTo>
                      <a:cubicBezTo>
                        <a:pt x="9923" y="1014"/>
                        <a:pt x="9774" y="805"/>
                        <a:pt x="9565" y="627"/>
                      </a:cubicBezTo>
                      <a:cubicBezTo>
                        <a:pt x="8880" y="120"/>
                        <a:pt x="7896" y="31"/>
                        <a:pt x="70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</a:endParaRPr>
                </a:p>
              </p:txBody>
            </p:sp>
          </p:grpSp>
          <p:grpSp>
            <p:nvGrpSpPr>
              <p:cNvPr id="1302" name="Google Shape;1302;p30"/>
              <p:cNvGrpSpPr/>
              <p:nvPr/>
            </p:nvGrpSpPr>
            <p:grpSpPr>
              <a:xfrm rot="-482847">
                <a:off x="-319450" y="3627904"/>
                <a:ext cx="4342194" cy="2100896"/>
                <a:chOff x="-1013962" y="3673802"/>
                <a:chExt cx="4341985" cy="2100795"/>
              </a:xfrm>
            </p:grpSpPr>
            <p:grpSp>
              <p:nvGrpSpPr>
                <p:cNvPr id="1303" name="Google Shape;1303;p30"/>
                <p:cNvGrpSpPr/>
                <p:nvPr/>
              </p:nvGrpSpPr>
              <p:grpSpPr>
                <a:xfrm>
                  <a:off x="-1013962" y="3673802"/>
                  <a:ext cx="4341985" cy="2100795"/>
                  <a:chOff x="-830187" y="4024390"/>
                  <a:chExt cx="4341985" cy="2100795"/>
                </a:xfrm>
              </p:grpSpPr>
              <p:sp>
                <p:nvSpPr>
                  <p:cNvPr id="1304" name="Google Shape;1304;p30"/>
                  <p:cNvSpPr/>
                  <p:nvPr/>
                </p:nvSpPr>
                <p:spPr>
                  <a:xfrm>
                    <a:off x="-830187" y="4024390"/>
                    <a:ext cx="4341985" cy="2043992"/>
                  </a:xfrm>
                  <a:custGeom>
                    <a:rect b="b" l="l" r="r" t="t"/>
                    <a:pathLst>
                      <a:path extrusionOk="0" h="50732" w="107775">
                        <a:moveTo>
                          <a:pt x="19280" y="1"/>
                        </a:moveTo>
                        <a:cubicBezTo>
                          <a:pt x="14384" y="1"/>
                          <a:pt x="9338" y="2218"/>
                          <a:pt x="8075" y="7268"/>
                        </a:cubicBezTo>
                        <a:cubicBezTo>
                          <a:pt x="7241" y="10724"/>
                          <a:pt x="7598" y="14449"/>
                          <a:pt x="6615" y="17905"/>
                        </a:cubicBezTo>
                        <a:cubicBezTo>
                          <a:pt x="5721" y="21034"/>
                          <a:pt x="3755" y="23716"/>
                          <a:pt x="2414" y="26695"/>
                        </a:cubicBezTo>
                        <a:cubicBezTo>
                          <a:pt x="596" y="30777"/>
                          <a:pt x="0" y="35426"/>
                          <a:pt x="1162" y="39716"/>
                        </a:cubicBezTo>
                        <a:cubicBezTo>
                          <a:pt x="2324" y="44007"/>
                          <a:pt x="5364" y="47821"/>
                          <a:pt x="9476" y="49519"/>
                        </a:cubicBezTo>
                        <a:cubicBezTo>
                          <a:pt x="11357" y="50293"/>
                          <a:pt x="13318" y="50601"/>
                          <a:pt x="15314" y="50601"/>
                        </a:cubicBezTo>
                        <a:cubicBezTo>
                          <a:pt x="19547" y="50601"/>
                          <a:pt x="23938" y="49216"/>
                          <a:pt x="28069" y="47940"/>
                        </a:cubicBezTo>
                        <a:cubicBezTo>
                          <a:pt x="34622" y="45928"/>
                          <a:pt x="41399" y="44206"/>
                          <a:pt x="48226" y="44206"/>
                        </a:cubicBezTo>
                        <a:cubicBezTo>
                          <a:pt x="49283" y="44206"/>
                          <a:pt x="50341" y="44247"/>
                          <a:pt x="51399" y="44335"/>
                        </a:cubicBezTo>
                        <a:cubicBezTo>
                          <a:pt x="58282" y="44901"/>
                          <a:pt x="64868" y="47434"/>
                          <a:pt x="71602" y="49132"/>
                        </a:cubicBezTo>
                        <a:cubicBezTo>
                          <a:pt x="75244" y="50055"/>
                          <a:pt x="79063" y="50731"/>
                          <a:pt x="82819" y="50731"/>
                        </a:cubicBezTo>
                        <a:cubicBezTo>
                          <a:pt x="85975" y="50731"/>
                          <a:pt x="89087" y="50254"/>
                          <a:pt x="92012" y="49043"/>
                        </a:cubicBezTo>
                        <a:cubicBezTo>
                          <a:pt x="94426" y="48059"/>
                          <a:pt x="96661" y="46570"/>
                          <a:pt x="98150" y="44424"/>
                        </a:cubicBezTo>
                        <a:cubicBezTo>
                          <a:pt x="107775" y="30581"/>
                          <a:pt x="86591" y="19064"/>
                          <a:pt x="74895" y="19064"/>
                        </a:cubicBezTo>
                        <a:cubicBezTo>
                          <a:pt x="74533" y="19064"/>
                          <a:pt x="74179" y="19075"/>
                          <a:pt x="73836" y="19097"/>
                        </a:cubicBezTo>
                        <a:cubicBezTo>
                          <a:pt x="67567" y="19499"/>
                          <a:pt x="61181" y="22039"/>
                          <a:pt x="55078" y="22039"/>
                        </a:cubicBezTo>
                        <a:cubicBezTo>
                          <a:pt x="53030" y="22039"/>
                          <a:pt x="51014" y="21753"/>
                          <a:pt x="49046" y="21004"/>
                        </a:cubicBezTo>
                        <a:cubicBezTo>
                          <a:pt x="42043" y="18352"/>
                          <a:pt x="38319" y="10933"/>
                          <a:pt x="32836" y="5868"/>
                        </a:cubicBezTo>
                        <a:cubicBezTo>
                          <a:pt x="30959" y="4110"/>
                          <a:pt x="28843" y="2709"/>
                          <a:pt x="26549" y="1636"/>
                        </a:cubicBezTo>
                        <a:cubicBezTo>
                          <a:pt x="24851" y="862"/>
                          <a:pt x="23033" y="355"/>
                          <a:pt x="21215" y="117"/>
                        </a:cubicBezTo>
                        <a:cubicBezTo>
                          <a:pt x="20579" y="40"/>
                          <a:pt x="19931" y="1"/>
                          <a:pt x="1928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</a:endParaRPr>
                  </a:p>
                </p:txBody>
              </p:sp>
              <p:sp>
                <p:nvSpPr>
                  <p:cNvPr id="1305" name="Google Shape;1305;p30"/>
                  <p:cNvSpPr/>
                  <p:nvPr/>
                </p:nvSpPr>
                <p:spPr>
                  <a:xfrm>
                    <a:off x="-316390" y="4171925"/>
                    <a:ext cx="3797016" cy="1953259"/>
                  </a:xfrm>
                  <a:custGeom>
                    <a:rect b="b" l="l" r="r" t="t"/>
                    <a:pathLst>
                      <a:path extrusionOk="0" fill="none" h="48480" w="94248">
                        <a:moveTo>
                          <a:pt x="15196" y="1252"/>
                        </a:moveTo>
                        <a:cubicBezTo>
                          <a:pt x="20828" y="1"/>
                          <a:pt x="26698" y="1639"/>
                          <a:pt x="30899" y="5573"/>
                        </a:cubicBezTo>
                        <a:cubicBezTo>
                          <a:pt x="36173" y="10638"/>
                          <a:pt x="38051" y="18832"/>
                          <a:pt x="44129" y="22914"/>
                        </a:cubicBezTo>
                        <a:cubicBezTo>
                          <a:pt x="48450" y="25804"/>
                          <a:pt x="54081" y="25953"/>
                          <a:pt x="59206" y="25089"/>
                        </a:cubicBezTo>
                        <a:cubicBezTo>
                          <a:pt x="64331" y="24225"/>
                          <a:pt x="69307" y="22437"/>
                          <a:pt x="74492" y="21812"/>
                        </a:cubicBezTo>
                        <a:cubicBezTo>
                          <a:pt x="79647" y="21156"/>
                          <a:pt x="85308" y="21812"/>
                          <a:pt x="89241" y="25208"/>
                        </a:cubicBezTo>
                        <a:cubicBezTo>
                          <a:pt x="91625" y="27354"/>
                          <a:pt x="93234" y="30244"/>
                          <a:pt x="93830" y="33403"/>
                        </a:cubicBezTo>
                        <a:cubicBezTo>
                          <a:pt x="94187" y="35339"/>
                          <a:pt x="94247" y="37425"/>
                          <a:pt x="93472" y="39243"/>
                        </a:cubicBezTo>
                        <a:cubicBezTo>
                          <a:pt x="92549" y="41418"/>
                          <a:pt x="90642" y="42967"/>
                          <a:pt x="88586" y="44129"/>
                        </a:cubicBezTo>
                        <a:cubicBezTo>
                          <a:pt x="81017" y="48480"/>
                          <a:pt x="71333" y="48420"/>
                          <a:pt x="63318" y="44964"/>
                        </a:cubicBezTo>
                        <a:cubicBezTo>
                          <a:pt x="59623" y="43384"/>
                          <a:pt x="56226" y="41120"/>
                          <a:pt x="52383" y="40017"/>
                        </a:cubicBezTo>
                        <a:cubicBezTo>
                          <a:pt x="39868" y="36412"/>
                          <a:pt x="26668" y="45470"/>
                          <a:pt x="13826" y="43206"/>
                        </a:cubicBezTo>
                        <a:cubicBezTo>
                          <a:pt x="11085" y="42699"/>
                          <a:pt x="8373" y="41656"/>
                          <a:pt x="6377" y="39690"/>
                        </a:cubicBezTo>
                        <a:cubicBezTo>
                          <a:pt x="4202" y="37514"/>
                          <a:pt x="3129" y="34445"/>
                          <a:pt x="2473" y="31406"/>
                        </a:cubicBezTo>
                        <a:cubicBezTo>
                          <a:pt x="0" y="19964"/>
                          <a:pt x="1490" y="4381"/>
                          <a:pt x="15196" y="1252"/>
                        </a:cubicBezTo>
                        <a:close/>
                      </a:path>
                    </a:pathLst>
                  </a:custGeom>
                  <a:noFill/>
                  <a:ln cap="flat" cmpd="sng" w="9675">
                    <a:solidFill>
                      <a:schemeClr val="accent1"/>
                    </a:solidFill>
                    <a:prstDash val="solid"/>
                    <a:miter lim="29796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</a:endParaRPr>
                  </a:p>
                </p:txBody>
              </p:sp>
              <p:grpSp>
                <p:nvGrpSpPr>
                  <p:cNvPr id="1306" name="Google Shape;1306;p30"/>
                  <p:cNvGrpSpPr/>
                  <p:nvPr/>
                </p:nvGrpSpPr>
                <p:grpSpPr>
                  <a:xfrm>
                    <a:off x="174564" y="4842646"/>
                    <a:ext cx="824338" cy="865398"/>
                    <a:chOff x="126952" y="4637346"/>
                    <a:chExt cx="824338" cy="865398"/>
                  </a:xfrm>
                </p:grpSpPr>
                <p:sp>
                  <p:nvSpPr>
                    <p:cNvPr id="1307" name="Google Shape;1307;p30"/>
                    <p:cNvSpPr/>
                    <p:nvPr/>
                  </p:nvSpPr>
                  <p:spPr>
                    <a:xfrm>
                      <a:off x="787480" y="5298317"/>
                      <a:ext cx="94716" cy="65028"/>
                    </a:xfrm>
                    <a:custGeom>
                      <a:rect b="b" l="l" r="r" t="t"/>
                      <a:pathLst>
                        <a:path extrusionOk="0" h="1614" w="2351">
                          <a:moveTo>
                            <a:pt x="1259" y="0"/>
                          </a:moveTo>
                          <a:cubicBezTo>
                            <a:pt x="928" y="0"/>
                            <a:pt x="550" y="221"/>
                            <a:pt x="233" y="825"/>
                          </a:cubicBezTo>
                          <a:cubicBezTo>
                            <a:pt x="1" y="1270"/>
                            <a:pt x="471" y="1614"/>
                            <a:pt x="1025" y="1614"/>
                          </a:cubicBezTo>
                          <a:cubicBezTo>
                            <a:pt x="1325" y="1614"/>
                            <a:pt x="1650" y="1513"/>
                            <a:pt x="1901" y="1272"/>
                          </a:cubicBezTo>
                          <a:cubicBezTo>
                            <a:pt x="2351" y="803"/>
                            <a:pt x="1890" y="0"/>
                            <a:pt x="1259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p:txBody>
                </p:sp>
                <p:sp>
                  <p:nvSpPr>
                    <p:cNvPr id="1308" name="Google Shape;1308;p30"/>
                    <p:cNvSpPr/>
                    <p:nvPr/>
                  </p:nvSpPr>
                  <p:spPr>
                    <a:xfrm>
                      <a:off x="857984" y="5042204"/>
                      <a:ext cx="93306" cy="87671"/>
                    </a:xfrm>
                    <a:custGeom>
                      <a:rect b="b" l="l" r="r" t="t"/>
                      <a:pathLst>
                        <a:path extrusionOk="0" h="2176" w="2316">
                          <a:moveTo>
                            <a:pt x="1092" y="1"/>
                          </a:moveTo>
                          <a:cubicBezTo>
                            <a:pt x="596" y="1"/>
                            <a:pt x="99" y="387"/>
                            <a:pt x="32" y="1402"/>
                          </a:cubicBezTo>
                          <a:cubicBezTo>
                            <a:pt x="0" y="1860"/>
                            <a:pt x="488" y="2176"/>
                            <a:pt x="1007" y="2176"/>
                          </a:cubicBezTo>
                          <a:cubicBezTo>
                            <a:pt x="1466" y="2176"/>
                            <a:pt x="1950" y="1928"/>
                            <a:pt x="2118" y="1312"/>
                          </a:cubicBezTo>
                          <a:cubicBezTo>
                            <a:pt x="2315" y="588"/>
                            <a:pt x="1704" y="1"/>
                            <a:pt x="1092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p:txBody>
                </p:sp>
                <p:sp>
                  <p:nvSpPr>
                    <p:cNvPr id="1309" name="Google Shape;1309;p30"/>
                    <p:cNvSpPr/>
                    <p:nvPr/>
                  </p:nvSpPr>
                  <p:spPr>
                    <a:xfrm>
                      <a:off x="403088" y="5404356"/>
                      <a:ext cx="149346" cy="98388"/>
                    </a:xfrm>
                    <a:custGeom>
                      <a:rect b="b" l="l" r="r" t="t"/>
                      <a:pathLst>
                        <a:path extrusionOk="0" h="2442" w="3707">
                          <a:moveTo>
                            <a:pt x="1594" y="1"/>
                          </a:moveTo>
                          <a:cubicBezTo>
                            <a:pt x="1549" y="1"/>
                            <a:pt x="1504" y="4"/>
                            <a:pt x="1460" y="11"/>
                          </a:cubicBezTo>
                          <a:cubicBezTo>
                            <a:pt x="477" y="160"/>
                            <a:pt x="0" y="1143"/>
                            <a:pt x="268" y="1709"/>
                          </a:cubicBezTo>
                          <a:cubicBezTo>
                            <a:pt x="521" y="2230"/>
                            <a:pt x="890" y="2441"/>
                            <a:pt x="1336" y="2441"/>
                          </a:cubicBezTo>
                          <a:cubicBezTo>
                            <a:pt x="1733" y="2441"/>
                            <a:pt x="2191" y="2274"/>
                            <a:pt x="2682" y="2007"/>
                          </a:cubicBezTo>
                          <a:cubicBezTo>
                            <a:pt x="3707" y="1466"/>
                            <a:pt x="2556" y="1"/>
                            <a:pt x="1594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p:txBody>
                </p:sp>
                <p:sp>
                  <p:nvSpPr>
                    <p:cNvPr id="1310" name="Google Shape;1310;p30"/>
                    <p:cNvSpPr/>
                    <p:nvPr/>
                  </p:nvSpPr>
                  <p:spPr>
                    <a:xfrm>
                      <a:off x="126952" y="5265602"/>
                      <a:ext cx="176540" cy="128847"/>
                    </a:xfrm>
                    <a:custGeom>
                      <a:rect b="b" l="l" r="r" t="t"/>
                      <a:pathLst>
                        <a:path extrusionOk="0" h="3198" w="4382">
                          <a:moveTo>
                            <a:pt x="2558" y="0"/>
                          </a:moveTo>
                          <a:cubicBezTo>
                            <a:pt x="1385" y="0"/>
                            <a:pt x="0" y="1673"/>
                            <a:pt x="329" y="2531"/>
                          </a:cubicBezTo>
                          <a:cubicBezTo>
                            <a:pt x="510" y="3028"/>
                            <a:pt x="888" y="3198"/>
                            <a:pt x="1296" y="3198"/>
                          </a:cubicBezTo>
                          <a:cubicBezTo>
                            <a:pt x="1694" y="3198"/>
                            <a:pt x="2120" y="3036"/>
                            <a:pt x="2415" y="2859"/>
                          </a:cubicBezTo>
                          <a:cubicBezTo>
                            <a:pt x="3130" y="2442"/>
                            <a:pt x="4381" y="1012"/>
                            <a:pt x="3159" y="177"/>
                          </a:cubicBezTo>
                          <a:cubicBezTo>
                            <a:pt x="2973" y="55"/>
                            <a:pt x="2769" y="0"/>
                            <a:pt x="255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p:txBody>
                </p:sp>
                <p:sp>
                  <p:nvSpPr>
                    <p:cNvPr id="1311" name="Google Shape;1311;p30"/>
                    <p:cNvSpPr/>
                    <p:nvPr/>
                  </p:nvSpPr>
                  <p:spPr>
                    <a:xfrm>
                      <a:off x="530319" y="4637346"/>
                      <a:ext cx="173357" cy="114383"/>
                    </a:xfrm>
                    <a:custGeom>
                      <a:rect b="b" l="l" r="r" t="t"/>
                      <a:pathLst>
                        <a:path extrusionOk="0" h="2839" w="4303">
                          <a:moveTo>
                            <a:pt x="1802" y="0"/>
                          </a:moveTo>
                          <a:cubicBezTo>
                            <a:pt x="1757" y="0"/>
                            <a:pt x="1713" y="3"/>
                            <a:pt x="1669" y="9"/>
                          </a:cubicBezTo>
                          <a:cubicBezTo>
                            <a:pt x="537" y="188"/>
                            <a:pt x="1" y="1320"/>
                            <a:pt x="299" y="1975"/>
                          </a:cubicBezTo>
                          <a:cubicBezTo>
                            <a:pt x="598" y="2590"/>
                            <a:pt x="1023" y="2838"/>
                            <a:pt x="1537" y="2838"/>
                          </a:cubicBezTo>
                          <a:cubicBezTo>
                            <a:pt x="1995" y="2838"/>
                            <a:pt x="2524" y="2642"/>
                            <a:pt x="3100" y="2333"/>
                          </a:cubicBezTo>
                          <a:cubicBezTo>
                            <a:pt x="4303" y="1731"/>
                            <a:pt x="2917" y="0"/>
                            <a:pt x="1802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p:txBody>
                </p:sp>
                <p:sp>
                  <p:nvSpPr>
                    <p:cNvPr id="1312" name="Google Shape;1312;p30"/>
                    <p:cNvSpPr/>
                    <p:nvPr/>
                  </p:nvSpPr>
                  <p:spPr>
                    <a:xfrm>
                      <a:off x="304623" y="4999941"/>
                      <a:ext cx="192776" cy="157212"/>
                    </a:xfrm>
                    <a:custGeom>
                      <a:rect b="b" l="l" r="r" t="t"/>
                      <a:pathLst>
                        <a:path extrusionOk="0" h="3902" w="4785">
                          <a:moveTo>
                            <a:pt x="2645" y="1"/>
                          </a:moveTo>
                          <a:cubicBezTo>
                            <a:pt x="1976" y="1"/>
                            <a:pt x="1239" y="345"/>
                            <a:pt x="627" y="1020"/>
                          </a:cubicBezTo>
                          <a:cubicBezTo>
                            <a:pt x="1" y="1706"/>
                            <a:pt x="388" y="3315"/>
                            <a:pt x="1342" y="3821"/>
                          </a:cubicBezTo>
                          <a:cubicBezTo>
                            <a:pt x="1439" y="3876"/>
                            <a:pt x="1553" y="3901"/>
                            <a:pt x="1678" y="3901"/>
                          </a:cubicBezTo>
                          <a:cubicBezTo>
                            <a:pt x="2783" y="3901"/>
                            <a:pt x="4785" y="1939"/>
                            <a:pt x="4143" y="842"/>
                          </a:cubicBezTo>
                          <a:cubicBezTo>
                            <a:pt x="3790" y="278"/>
                            <a:pt x="3245" y="1"/>
                            <a:pt x="2645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p:txBody>
                </p:sp>
                <p:sp>
                  <p:nvSpPr>
                    <p:cNvPr id="1313" name="Google Shape;1313;p30"/>
                    <p:cNvSpPr/>
                    <p:nvPr/>
                  </p:nvSpPr>
                  <p:spPr>
                    <a:xfrm>
                      <a:off x="701142" y="4908003"/>
                      <a:ext cx="114940" cy="79653"/>
                    </a:xfrm>
                    <a:custGeom>
                      <a:rect b="b" l="l" r="r" t="t"/>
                      <a:pathLst>
                        <a:path extrusionOk="0" h="1977" w="2853">
                          <a:moveTo>
                            <a:pt x="1541" y="1"/>
                          </a:moveTo>
                          <a:cubicBezTo>
                            <a:pt x="1140" y="1"/>
                            <a:pt x="679" y="270"/>
                            <a:pt x="290" y="1008"/>
                          </a:cubicBezTo>
                          <a:cubicBezTo>
                            <a:pt x="0" y="1548"/>
                            <a:pt x="573" y="1976"/>
                            <a:pt x="1239" y="1976"/>
                          </a:cubicBezTo>
                          <a:cubicBezTo>
                            <a:pt x="1602" y="1976"/>
                            <a:pt x="1992" y="1849"/>
                            <a:pt x="2286" y="1544"/>
                          </a:cubicBezTo>
                          <a:cubicBezTo>
                            <a:pt x="2853" y="978"/>
                            <a:pt x="2305" y="1"/>
                            <a:pt x="154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p:txBody>
                </p:sp>
                <p:sp>
                  <p:nvSpPr>
                    <p:cNvPr id="1314" name="Google Shape;1314;p30"/>
                    <p:cNvSpPr/>
                    <p:nvPr/>
                  </p:nvSpPr>
                  <p:spPr>
                    <a:xfrm>
                      <a:off x="549456" y="5148363"/>
                      <a:ext cx="93346" cy="87752"/>
                    </a:xfrm>
                    <a:custGeom>
                      <a:rect b="b" l="l" r="r" t="t"/>
                      <a:pathLst>
                        <a:path extrusionOk="0" h="2178" w="2317">
                          <a:moveTo>
                            <a:pt x="1068" y="0"/>
                          </a:moveTo>
                          <a:cubicBezTo>
                            <a:pt x="573" y="0"/>
                            <a:pt x="85" y="383"/>
                            <a:pt x="32" y="1389"/>
                          </a:cubicBezTo>
                          <a:cubicBezTo>
                            <a:pt x="1" y="1863"/>
                            <a:pt x="489" y="2178"/>
                            <a:pt x="1007" y="2178"/>
                          </a:cubicBezTo>
                          <a:cubicBezTo>
                            <a:pt x="1467" y="2178"/>
                            <a:pt x="1950" y="1931"/>
                            <a:pt x="2118" y="1329"/>
                          </a:cubicBezTo>
                          <a:cubicBezTo>
                            <a:pt x="2317" y="600"/>
                            <a:pt x="1687" y="0"/>
                            <a:pt x="106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315" name="Google Shape;1315;p30"/>
                <p:cNvGrpSpPr/>
                <p:nvPr/>
              </p:nvGrpSpPr>
              <p:grpSpPr>
                <a:xfrm rot="-5189473">
                  <a:off x="2083919" y="4411860"/>
                  <a:ext cx="70211" cy="266572"/>
                  <a:chOff x="5735123" y="3863031"/>
                  <a:chExt cx="70213" cy="266579"/>
                </a:xfrm>
              </p:grpSpPr>
              <p:sp>
                <p:nvSpPr>
                  <p:cNvPr id="1316" name="Google Shape;1316;p30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rect b="b" l="l" r="r" t="t"/>
                    <a:pathLst>
                      <a:path extrusionOk="0" h="6480" w="2355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</a:endParaRPr>
                  </a:p>
                </p:txBody>
              </p:sp>
              <p:sp>
                <p:nvSpPr>
                  <p:cNvPr id="1317" name="Google Shape;1317;p30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rect b="b" l="l" r="r" t="t"/>
                    <a:pathLst>
                      <a:path extrusionOk="0" h="2326" w="1878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</a:endParaRPr>
                  </a:p>
                </p:txBody>
              </p:sp>
            </p:grpSp>
          </p:grpSp>
          <p:sp>
            <p:nvSpPr>
              <p:cNvPr id="1318" name="Google Shape;1318;p30"/>
              <p:cNvSpPr/>
              <p:nvPr/>
            </p:nvSpPr>
            <p:spPr>
              <a:xfrm flipH="1" rot="10800000">
                <a:off x="305155" y="2927141"/>
                <a:ext cx="113943" cy="94537"/>
              </a:xfrm>
              <a:custGeom>
                <a:rect b="b" l="l" r="r" t="t"/>
                <a:pathLst>
                  <a:path extrusionOk="0" h="2840" w="3423">
                    <a:moveTo>
                      <a:pt x="1669" y="0"/>
                    </a:moveTo>
                    <a:cubicBezTo>
                      <a:pt x="1587" y="0"/>
                      <a:pt x="1505" y="8"/>
                      <a:pt x="1430" y="22"/>
                    </a:cubicBezTo>
                    <a:cubicBezTo>
                      <a:pt x="954" y="112"/>
                      <a:pt x="566" y="380"/>
                      <a:pt x="328" y="797"/>
                    </a:cubicBezTo>
                    <a:cubicBezTo>
                      <a:pt x="0" y="1482"/>
                      <a:pt x="268" y="2525"/>
                      <a:pt x="1043" y="2764"/>
                    </a:cubicBezTo>
                    <a:cubicBezTo>
                      <a:pt x="1201" y="2815"/>
                      <a:pt x="1386" y="2840"/>
                      <a:pt x="1581" y="2840"/>
                    </a:cubicBezTo>
                    <a:cubicBezTo>
                      <a:pt x="2413" y="2840"/>
                      <a:pt x="3423" y="2381"/>
                      <a:pt x="3278" y="1512"/>
                    </a:cubicBezTo>
                    <a:cubicBezTo>
                      <a:pt x="3218" y="1095"/>
                      <a:pt x="3069" y="738"/>
                      <a:pt x="2801" y="440"/>
                    </a:cubicBezTo>
                    <a:cubicBezTo>
                      <a:pt x="2563" y="201"/>
                      <a:pt x="2235" y="52"/>
                      <a:pt x="1907" y="22"/>
                    </a:cubicBezTo>
                    <a:cubicBezTo>
                      <a:pt x="1833" y="8"/>
                      <a:pt x="1751" y="0"/>
                      <a:pt x="16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1319" name="Google Shape;1319;p30"/>
            <p:cNvSpPr/>
            <p:nvPr/>
          </p:nvSpPr>
          <p:spPr>
            <a:xfrm flipH="1" rot="10800000">
              <a:off x="588178" y="1262865"/>
              <a:ext cx="252885" cy="205750"/>
            </a:xfrm>
            <a:custGeom>
              <a:rect b="b" l="l" r="r" t="t"/>
              <a:pathLst>
                <a:path extrusionOk="0" h="6181" w="7597">
                  <a:moveTo>
                    <a:pt x="3559" y="0"/>
                  </a:moveTo>
                  <a:cubicBezTo>
                    <a:pt x="3292" y="0"/>
                    <a:pt x="3026" y="34"/>
                    <a:pt x="2769" y="101"/>
                  </a:cubicBezTo>
                  <a:cubicBezTo>
                    <a:pt x="2442" y="160"/>
                    <a:pt x="2144" y="279"/>
                    <a:pt x="1846" y="428"/>
                  </a:cubicBezTo>
                  <a:cubicBezTo>
                    <a:pt x="952" y="905"/>
                    <a:pt x="326" y="1769"/>
                    <a:pt x="147" y="2782"/>
                  </a:cubicBezTo>
                  <a:cubicBezTo>
                    <a:pt x="1" y="4337"/>
                    <a:pt x="1182" y="6181"/>
                    <a:pt x="2868" y="6181"/>
                  </a:cubicBezTo>
                  <a:cubicBezTo>
                    <a:pt x="2895" y="6181"/>
                    <a:pt x="2921" y="6180"/>
                    <a:pt x="2948" y="6179"/>
                  </a:cubicBezTo>
                  <a:cubicBezTo>
                    <a:pt x="4796" y="6090"/>
                    <a:pt x="7597" y="4153"/>
                    <a:pt x="6524" y="2067"/>
                  </a:cubicBezTo>
                  <a:cubicBezTo>
                    <a:pt x="6166" y="1322"/>
                    <a:pt x="5600" y="697"/>
                    <a:pt x="4885" y="279"/>
                  </a:cubicBezTo>
                  <a:cubicBezTo>
                    <a:pt x="4457" y="93"/>
                    <a:pt x="4005" y="0"/>
                    <a:pt x="3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1320" name="Google Shape;1320;p30"/>
          <p:cNvSpPr txBox="1"/>
          <p:nvPr>
            <p:ph type="title"/>
          </p:nvPr>
        </p:nvSpPr>
        <p:spPr>
          <a:xfrm>
            <a:off x="935210" y="1861450"/>
            <a:ext cx="2664900" cy="14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21" name="Google Shape;1321;p30"/>
          <p:cNvSpPr txBox="1"/>
          <p:nvPr>
            <p:ph idx="1" type="body"/>
          </p:nvPr>
        </p:nvSpPr>
        <p:spPr>
          <a:xfrm>
            <a:off x="3849748" y="1427650"/>
            <a:ext cx="4263300" cy="234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4"/>
          <p:cNvGrpSpPr/>
          <p:nvPr/>
        </p:nvGrpSpPr>
        <p:grpSpPr>
          <a:xfrm>
            <a:off x="-1875852" y="-1537124"/>
            <a:ext cx="12542926" cy="7813391"/>
            <a:chOff x="-1875852" y="-1537124"/>
            <a:chExt cx="12542926" cy="7813391"/>
          </a:xfrm>
        </p:grpSpPr>
        <p:sp>
          <p:nvSpPr>
            <p:cNvPr id="107" name="Google Shape;107;p4"/>
            <p:cNvSpPr/>
            <p:nvPr/>
          </p:nvSpPr>
          <p:spPr>
            <a:xfrm rot="-1333247">
              <a:off x="-429190" y="2707137"/>
              <a:ext cx="1508229" cy="1268251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565307" y="4467024"/>
              <a:ext cx="81355" cy="69471"/>
            </a:xfrm>
            <a:custGeom>
              <a:rect b="b" l="l" r="r" t="t"/>
              <a:pathLst>
                <a:path extrusionOk="0" h="2087" w="2444">
                  <a:moveTo>
                    <a:pt x="936" y="0"/>
                  </a:moveTo>
                  <a:cubicBezTo>
                    <a:pt x="562" y="0"/>
                    <a:pt x="220" y="138"/>
                    <a:pt x="120" y="496"/>
                  </a:cubicBezTo>
                  <a:cubicBezTo>
                    <a:pt x="1" y="764"/>
                    <a:pt x="1" y="1062"/>
                    <a:pt x="90" y="1331"/>
                  </a:cubicBezTo>
                  <a:cubicBezTo>
                    <a:pt x="150" y="1569"/>
                    <a:pt x="328" y="1778"/>
                    <a:pt x="537" y="1897"/>
                  </a:cubicBezTo>
                  <a:cubicBezTo>
                    <a:pt x="656" y="1956"/>
                    <a:pt x="746" y="2016"/>
                    <a:pt x="865" y="2046"/>
                  </a:cubicBezTo>
                  <a:cubicBezTo>
                    <a:pt x="966" y="2073"/>
                    <a:pt x="1071" y="2087"/>
                    <a:pt x="1175" y="2087"/>
                  </a:cubicBezTo>
                  <a:cubicBezTo>
                    <a:pt x="1408" y="2087"/>
                    <a:pt x="1642" y="2020"/>
                    <a:pt x="1848" y="1897"/>
                  </a:cubicBezTo>
                  <a:cubicBezTo>
                    <a:pt x="2265" y="1539"/>
                    <a:pt x="2444" y="764"/>
                    <a:pt x="1997" y="377"/>
                  </a:cubicBezTo>
                  <a:cubicBezTo>
                    <a:pt x="1781" y="161"/>
                    <a:pt x="13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 flipH="1">
              <a:off x="4665149" y="4760499"/>
              <a:ext cx="172096" cy="143602"/>
            </a:xfrm>
            <a:custGeom>
              <a:rect b="b" l="l" r="r" t="t"/>
              <a:pathLst>
                <a:path extrusionOk="0" h="4314" w="517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497395" y="1994590"/>
              <a:ext cx="217168" cy="176324"/>
            </a:xfrm>
            <a:custGeom>
              <a:rect b="b" l="l" r="r" t="t"/>
              <a:pathLst>
                <a:path extrusionOk="0" h="5297" w="6524">
                  <a:moveTo>
                    <a:pt x="3019" y="1"/>
                  </a:moveTo>
                  <a:cubicBezTo>
                    <a:pt x="2799" y="1"/>
                    <a:pt x="2575" y="28"/>
                    <a:pt x="2352" y="81"/>
                  </a:cubicBezTo>
                  <a:cubicBezTo>
                    <a:pt x="2084" y="140"/>
                    <a:pt x="1815" y="230"/>
                    <a:pt x="1577" y="349"/>
                  </a:cubicBezTo>
                  <a:cubicBezTo>
                    <a:pt x="802" y="766"/>
                    <a:pt x="296" y="1511"/>
                    <a:pt x="147" y="2375"/>
                  </a:cubicBezTo>
                  <a:cubicBezTo>
                    <a:pt x="0" y="3692"/>
                    <a:pt x="1033" y="5297"/>
                    <a:pt x="2453" y="5297"/>
                  </a:cubicBezTo>
                  <a:cubicBezTo>
                    <a:pt x="2479" y="5297"/>
                    <a:pt x="2505" y="5296"/>
                    <a:pt x="2531" y="5295"/>
                  </a:cubicBezTo>
                  <a:cubicBezTo>
                    <a:pt x="4110" y="5236"/>
                    <a:pt x="6523" y="3567"/>
                    <a:pt x="5600" y="1779"/>
                  </a:cubicBezTo>
                  <a:cubicBezTo>
                    <a:pt x="5302" y="1124"/>
                    <a:pt x="4795" y="617"/>
                    <a:pt x="4169" y="260"/>
                  </a:cubicBezTo>
                  <a:cubicBezTo>
                    <a:pt x="3805" y="87"/>
                    <a:pt x="3417" y="1"/>
                    <a:pt x="3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1" name="Google Shape;111;p4"/>
            <p:cNvGrpSpPr/>
            <p:nvPr/>
          </p:nvGrpSpPr>
          <p:grpSpPr>
            <a:xfrm flipH="1" rot="-809490">
              <a:off x="-1544210" y="-1209371"/>
              <a:ext cx="3190613" cy="3220433"/>
              <a:chOff x="7101195" y="-1385744"/>
              <a:chExt cx="3190628" cy="3220448"/>
            </a:xfrm>
          </p:grpSpPr>
          <p:grpSp>
            <p:nvGrpSpPr>
              <p:cNvPr id="112" name="Google Shape;112;p4"/>
              <p:cNvGrpSpPr/>
              <p:nvPr/>
            </p:nvGrpSpPr>
            <p:grpSpPr>
              <a:xfrm>
                <a:off x="7230140" y="-1385744"/>
                <a:ext cx="3061683" cy="3220448"/>
                <a:chOff x="7230140" y="-1385744"/>
                <a:chExt cx="3061683" cy="3220448"/>
              </a:xfrm>
            </p:grpSpPr>
            <p:sp>
              <p:nvSpPr>
                <p:cNvPr id="113" name="Google Shape;113;p4"/>
                <p:cNvSpPr/>
                <p:nvPr/>
              </p:nvSpPr>
              <p:spPr>
                <a:xfrm rot="-776719">
                  <a:off x="7503542" y="-1138693"/>
                  <a:ext cx="2514879" cy="2726346"/>
                </a:xfrm>
                <a:custGeom>
                  <a:rect b="b" l="l" r="r" t="t"/>
                  <a:pathLst>
                    <a:path extrusionOk="0" h="67670" w="62425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14" name="Google Shape;114;p4"/>
                <p:cNvGrpSpPr/>
                <p:nvPr/>
              </p:nvGrpSpPr>
              <p:grpSpPr>
                <a:xfrm rot="8100000">
                  <a:off x="8995434" y="1068045"/>
                  <a:ext cx="70212" cy="266577"/>
                  <a:chOff x="5630332" y="3888173"/>
                  <a:chExt cx="70213" cy="266579"/>
                </a:xfrm>
              </p:grpSpPr>
              <p:sp>
                <p:nvSpPr>
                  <p:cNvPr id="115" name="Google Shape;115;p4"/>
                  <p:cNvSpPr/>
                  <p:nvPr/>
                </p:nvSpPr>
                <p:spPr>
                  <a:xfrm>
                    <a:off x="5639910" y="3888173"/>
                    <a:ext cx="60635" cy="166844"/>
                  </a:xfrm>
                  <a:custGeom>
                    <a:rect b="b" l="l" r="r" t="t"/>
                    <a:pathLst>
                      <a:path extrusionOk="0" h="6480" w="2355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6" name="Google Shape;116;p4"/>
                  <p:cNvSpPr/>
                  <p:nvPr/>
                </p:nvSpPr>
                <p:spPr>
                  <a:xfrm>
                    <a:off x="5630332" y="4094863"/>
                    <a:ext cx="48354" cy="59889"/>
                  </a:xfrm>
                  <a:custGeom>
                    <a:rect b="b" l="l" r="r" t="t"/>
                    <a:pathLst>
                      <a:path extrusionOk="0" h="2326" w="1878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117" name="Google Shape;117;p4"/>
              <p:cNvSpPr/>
              <p:nvPr/>
            </p:nvSpPr>
            <p:spPr>
              <a:xfrm rot="-549082">
                <a:off x="7272823" y="-909001"/>
                <a:ext cx="2462148" cy="2355450"/>
              </a:xfrm>
              <a:custGeom>
                <a:rect b="b" l="l" r="r" t="t"/>
                <a:pathLst>
                  <a:path extrusionOk="0" fill="none" h="58462" w="61114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cap="flat" cmpd="sng" w="9675">
                <a:solidFill>
                  <a:schemeClr val="accent1"/>
                </a:solidFill>
                <a:prstDash val="solid"/>
                <a:miter lim="29796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18" name="Google Shape;118;p4"/>
              <p:cNvGrpSpPr/>
              <p:nvPr/>
            </p:nvGrpSpPr>
            <p:grpSpPr>
              <a:xfrm rot="-3298310">
                <a:off x="8324790" y="-457398"/>
                <a:ext cx="781177" cy="840852"/>
                <a:chOff x="8712189" y="-463691"/>
                <a:chExt cx="781149" cy="840821"/>
              </a:xfrm>
            </p:grpSpPr>
            <p:sp>
              <p:nvSpPr>
                <p:cNvPr id="119" name="Google Shape;119;p4"/>
                <p:cNvSpPr/>
                <p:nvPr/>
              </p:nvSpPr>
              <p:spPr>
                <a:xfrm>
                  <a:off x="8725202" y="155541"/>
                  <a:ext cx="91775" cy="76632"/>
                </a:xfrm>
                <a:custGeom>
                  <a:rect b="b" l="l" r="r" t="t"/>
                  <a:pathLst>
                    <a:path extrusionOk="0" h="1902" w="2278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0" name="Google Shape;120;p4"/>
                <p:cNvSpPr/>
                <p:nvPr/>
              </p:nvSpPr>
              <p:spPr>
                <a:xfrm>
                  <a:off x="8912865" y="288694"/>
                  <a:ext cx="134480" cy="88437"/>
                </a:xfrm>
                <a:custGeom>
                  <a:rect b="b" l="l" r="r" t="t"/>
                  <a:pathLst>
                    <a:path extrusionOk="0" h="2195" w="3338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1" name="Google Shape;121;p4"/>
                <p:cNvSpPr/>
                <p:nvPr/>
              </p:nvSpPr>
              <p:spPr>
                <a:xfrm>
                  <a:off x="8712189" y="-239486"/>
                  <a:ext cx="102935" cy="110677"/>
                </a:xfrm>
                <a:custGeom>
                  <a:rect b="b" l="l" r="r" t="t"/>
                  <a:pathLst>
                    <a:path extrusionOk="0" h="2747" w="2555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2" name="Google Shape;122;p4"/>
                <p:cNvSpPr/>
                <p:nvPr/>
              </p:nvSpPr>
              <p:spPr>
                <a:xfrm>
                  <a:off x="8898240" y="-463691"/>
                  <a:ext cx="142376" cy="145729"/>
                </a:xfrm>
                <a:custGeom>
                  <a:rect b="b" l="l" r="r" t="t"/>
                  <a:pathLst>
                    <a:path extrusionOk="0" h="3617" w="3534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3" name="Google Shape;123;p4"/>
                <p:cNvSpPr/>
                <p:nvPr/>
              </p:nvSpPr>
              <p:spPr>
                <a:xfrm>
                  <a:off x="9371226" y="109894"/>
                  <a:ext cx="122111" cy="129170"/>
                </a:xfrm>
                <a:custGeom>
                  <a:rect b="b" l="l" r="r" t="t"/>
                  <a:pathLst>
                    <a:path extrusionOk="0" h="3206" w="3031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4" name="Google Shape;124;p4"/>
                <p:cNvSpPr/>
                <p:nvPr/>
              </p:nvSpPr>
              <p:spPr>
                <a:xfrm>
                  <a:off x="9045051" y="-214669"/>
                  <a:ext cx="179763" cy="162570"/>
                </a:xfrm>
                <a:custGeom>
                  <a:rect b="b" l="l" r="r" t="t"/>
                  <a:pathLst>
                    <a:path extrusionOk="0" h="4035" w="4462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5" name="Google Shape;125;p4"/>
                <p:cNvSpPr/>
                <p:nvPr/>
              </p:nvSpPr>
              <p:spPr>
                <a:xfrm>
                  <a:off x="9098030" y="191438"/>
                  <a:ext cx="112040" cy="93795"/>
                </a:xfrm>
                <a:custGeom>
                  <a:rect b="b" l="l" r="r" t="t"/>
                  <a:pathLst>
                    <a:path extrusionOk="0" h="2328" w="2781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6" name="Google Shape;126;p4"/>
                <p:cNvSpPr/>
                <p:nvPr/>
              </p:nvSpPr>
              <p:spPr>
                <a:xfrm>
                  <a:off x="8907184" y="-32122"/>
                  <a:ext cx="134157" cy="87510"/>
                </a:xfrm>
                <a:custGeom>
                  <a:rect b="b" l="l" r="r" t="t"/>
                  <a:pathLst>
                    <a:path extrusionOk="0" h="2172" w="333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27" name="Google Shape;127;p4"/>
            <p:cNvGrpSpPr/>
            <p:nvPr/>
          </p:nvGrpSpPr>
          <p:grpSpPr>
            <a:xfrm flipH="1">
              <a:off x="1111873" y="4815341"/>
              <a:ext cx="763146" cy="697824"/>
              <a:chOff x="3681125" y="1846650"/>
              <a:chExt cx="515500" cy="471375"/>
            </a:xfrm>
          </p:grpSpPr>
          <p:sp>
            <p:nvSpPr>
              <p:cNvPr id="128" name="Google Shape;128;p4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rect b="b" l="l" r="r" t="t"/>
                <a:pathLst>
                  <a:path extrusionOk="0" h="18855" w="2062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rect b="b" l="l" r="r" t="t"/>
                <a:pathLst>
                  <a:path extrusionOk="0" h="14980" w="15674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rect b="b" l="l" r="r" t="t"/>
                <a:pathLst>
                  <a:path extrusionOk="0" h="9924" w="11443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1" name="Google Shape;131;p4"/>
            <p:cNvGrpSpPr/>
            <p:nvPr/>
          </p:nvGrpSpPr>
          <p:grpSpPr>
            <a:xfrm rot="-5907885">
              <a:off x="6696727" y="2461402"/>
              <a:ext cx="4627716" cy="2660758"/>
              <a:chOff x="-1353330" y="3520065"/>
              <a:chExt cx="4627747" cy="2660776"/>
            </a:xfrm>
          </p:grpSpPr>
          <p:grpSp>
            <p:nvGrpSpPr>
              <p:cNvPr id="132" name="Google Shape;132;p4"/>
              <p:cNvGrpSpPr/>
              <p:nvPr/>
            </p:nvGrpSpPr>
            <p:grpSpPr>
              <a:xfrm>
                <a:off x="-1353330" y="3520065"/>
                <a:ext cx="4627747" cy="2660776"/>
                <a:chOff x="-1169555" y="3870652"/>
                <a:chExt cx="4627747" cy="2660776"/>
              </a:xfrm>
            </p:grpSpPr>
            <p:sp>
              <p:nvSpPr>
                <p:cNvPr id="133" name="Google Shape;133;p4"/>
                <p:cNvSpPr/>
                <p:nvPr/>
              </p:nvSpPr>
              <p:spPr>
                <a:xfrm rot="507869">
                  <a:off x="-1042781" y="4179074"/>
                  <a:ext cx="4341859" cy="2043931"/>
                </a:xfrm>
                <a:custGeom>
                  <a:rect b="b" l="l" r="r" t="t"/>
                  <a:pathLst>
                    <a:path extrusionOk="0" h="50732" w="107775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4" name="Google Shape;134;p4"/>
                <p:cNvSpPr/>
                <p:nvPr/>
              </p:nvSpPr>
              <p:spPr>
                <a:xfrm>
                  <a:off x="-338823" y="4322666"/>
                  <a:ext cx="3797016" cy="1953259"/>
                </a:xfrm>
                <a:custGeom>
                  <a:rect b="b" l="l" r="r" t="t"/>
                  <a:pathLst>
                    <a:path extrusionOk="0" fill="none" h="48480" w="94248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cap="flat" cmpd="sng" w="9675">
                  <a:solidFill>
                    <a:schemeClr val="accent1"/>
                  </a:solidFill>
                  <a:prstDash val="solid"/>
                  <a:miter lim="29796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35" name="Google Shape;135;p4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136" name="Google Shape;136;p4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rect b="b" l="l" r="r" t="t"/>
                    <a:pathLst>
                      <a:path extrusionOk="0" h="1614" w="2351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37" name="Google Shape;137;p4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rect b="b" l="l" r="r" t="t"/>
                    <a:pathLst>
                      <a:path extrusionOk="0" h="2176" w="2316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38" name="Google Shape;138;p4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rect b="b" l="l" r="r" t="t"/>
                    <a:pathLst>
                      <a:path extrusionOk="0" h="2442" w="3707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39" name="Google Shape;139;p4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rect b="b" l="l" r="r" t="t"/>
                    <a:pathLst>
                      <a:path extrusionOk="0" h="3198" w="4382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0" name="Google Shape;140;p4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rect b="b" l="l" r="r" t="t"/>
                    <a:pathLst>
                      <a:path extrusionOk="0" h="2839" w="4303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1" name="Google Shape;141;p4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rect b="b" l="l" r="r" t="t"/>
                    <a:pathLst>
                      <a:path extrusionOk="0" h="3902" w="4785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2" name="Google Shape;142;p4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rect b="b" l="l" r="r" t="t"/>
                    <a:pathLst>
                      <a:path extrusionOk="0" h="1977" w="2853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3" name="Google Shape;143;p4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rect b="b" l="l" r="r" t="t"/>
                    <a:pathLst>
                      <a:path extrusionOk="0" h="2178" w="2317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144" name="Google Shape;144;p4"/>
              <p:cNvGrpSpPr/>
              <p:nvPr/>
            </p:nvGrpSpPr>
            <p:grpSpPr>
              <a:xfrm rot="-5189473">
                <a:off x="2253939" y="4941538"/>
                <a:ext cx="174891" cy="258493"/>
                <a:chOff x="5171724" y="4121190"/>
                <a:chExt cx="174895" cy="258500"/>
              </a:xfrm>
            </p:grpSpPr>
            <p:sp>
              <p:nvSpPr>
                <p:cNvPr id="145" name="Google Shape;145;p4"/>
                <p:cNvSpPr/>
                <p:nvPr/>
              </p:nvSpPr>
              <p:spPr>
                <a:xfrm rot="1477300">
                  <a:off x="5253981" y="4126236"/>
                  <a:ext cx="60638" cy="166851"/>
                </a:xfrm>
                <a:custGeom>
                  <a:rect b="b" l="l" r="r" t="t"/>
                  <a:pathLst>
                    <a:path extrusionOk="0" h="6480" w="2355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6" name="Google Shape;146;p4"/>
                <p:cNvSpPr/>
                <p:nvPr/>
              </p:nvSpPr>
              <p:spPr>
                <a:xfrm rot="1477300">
                  <a:off x="5182002" y="4312448"/>
                  <a:ext cx="48356" cy="59891"/>
                </a:xfrm>
                <a:custGeom>
                  <a:rect b="b" l="l" r="r" t="t"/>
                  <a:pathLst>
                    <a:path extrusionOk="0" h="2326" w="1878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147" name="Google Shape;147;p4"/>
          <p:cNvSpPr txBox="1"/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8" name="Google Shape;148;p4"/>
          <p:cNvSpPr txBox="1"/>
          <p:nvPr>
            <p:ph idx="1" type="body"/>
          </p:nvPr>
        </p:nvSpPr>
        <p:spPr>
          <a:xfrm>
            <a:off x="714575" y="1283059"/>
            <a:ext cx="7714800" cy="6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rgbClr val="000000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_1_1">
    <p:spTree>
      <p:nvGrpSpPr>
        <p:cNvPr id="1322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3" name="Google Shape;1323;p31"/>
          <p:cNvGrpSpPr/>
          <p:nvPr/>
        </p:nvGrpSpPr>
        <p:grpSpPr>
          <a:xfrm>
            <a:off x="-1521215" y="361181"/>
            <a:ext cx="11306730" cy="6172583"/>
            <a:chOff x="-1521215" y="361181"/>
            <a:chExt cx="11306730" cy="6172583"/>
          </a:xfrm>
        </p:grpSpPr>
        <p:sp>
          <p:nvSpPr>
            <p:cNvPr id="1324" name="Google Shape;1324;p31"/>
            <p:cNvSpPr/>
            <p:nvPr/>
          </p:nvSpPr>
          <p:spPr>
            <a:xfrm flipH="1" rot="1805502">
              <a:off x="8060991" y="3717715"/>
              <a:ext cx="1508221" cy="1268244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5" name="Google Shape;1325;p31"/>
            <p:cNvSpPr/>
            <p:nvPr/>
          </p:nvSpPr>
          <p:spPr>
            <a:xfrm flipH="1" rot="-10587449">
              <a:off x="-443733" y="1213471"/>
              <a:ext cx="1508261" cy="1268278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6" name="Google Shape;1326;p31"/>
            <p:cNvSpPr/>
            <p:nvPr/>
          </p:nvSpPr>
          <p:spPr>
            <a:xfrm rot="10800000">
              <a:off x="6406217" y="4877550"/>
              <a:ext cx="113943" cy="94536"/>
            </a:xfrm>
            <a:custGeom>
              <a:rect b="b" l="l" r="r" t="t"/>
              <a:pathLst>
                <a:path extrusionOk="0" h="2840" w="3423">
                  <a:moveTo>
                    <a:pt x="1669" y="0"/>
                  </a:moveTo>
                  <a:cubicBezTo>
                    <a:pt x="1587" y="0"/>
                    <a:pt x="1505" y="8"/>
                    <a:pt x="1430" y="22"/>
                  </a:cubicBezTo>
                  <a:cubicBezTo>
                    <a:pt x="954" y="112"/>
                    <a:pt x="566" y="380"/>
                    <a:pt x="328" y="797"/>
                  </a:cubicBezTo>
                  <a:cubicBezTo>
                    <a:pt x="0" y="1482"/>
                    <a:pt x="268" y="2525"/>
                    <a:pt x="1043" y="2764"/>
                  </a:cubicBezTo>
                  <a:cubicBezTo>
                    <a:pt x="1201" y="2815"/>
                    <a:pt x="1386" y="2840"/>
                    <a:pt x="1581" y="2840"/>
                  </a:cubicBezTo>
                  <a:cubicBezTo>
                    <a:pt x="2413" y="2840"/>
                    <a:pt x="3423" y="2381"/>
                    <a:pt x="3278" y="1512"/>
                  </a:cubicBezTo>
                  <a:cubicBezTo>
                    <a:pt x="3218" y="1095"/>
                    <a:pt x="3069" y="738"/>
                    <a:pt x="2801" y="440"/>
                  </a:cubicBezTo>
                  <a:cubicBezTo>
                    <a:pt x="2563" y="201"/>
                    <a:pt x="2235" y="52"/>
                    <a:pt x="1907" y="22"/>
                  </a:cubicBezTo>
                  <a:cubicBezTo>
                    <a:pt x="1833" y="8"/>
                    <a:pt x="1751" y="0"/>
                    <a:pt x="16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7" name="Google Shape;1327;p31"/>
            <p:cNvSpPr/>
            <p:nvPr/>
          </p:nvSpPr>
          <p:spPr>
            <a:xfrm rot="10800000">
              <a:off x="3132055" y="4791916"/>
              <a:ext cx="103225" cy="85382"/>
            </a:xfrm>
            <a:custGeom>
              <a:rect b="b" l="l" r="r" t="t"/>
              <a:pathLst>
                <a:path extrusionOk="0" h="2565" w="3101">
                  <a:moveTo>
                    <a:pt x="1531" y="1"/>
                  </a:moveTo>
                  <a:cubicBezTo>
                    <a:pt x="1460" y="1"/>
                    <a:pt x="1386" y="8"/>
                    <a:pt x="1311" y="23"/>
                  </a:cubicBezTo>
                  <a:cubicBezTo>
                    <a:pt x="894" y="83"/>
                    <a:pt x="507" y="351"/>
                    <a:pt x="298" y="738"/>
                  </a:cubicBezTo>
                  <a:cubicBezTo>
                    <a:pt x="0" y="1334"/>
                    <a:pt x="239" y="2287"/>
                    <a:pt x="954" y="2496"/>
                  </a:cubicBezTo>
                  <a:cubicBezTo>
                    <a:pt x="1096" y="2542"/>
                    <a:pt x="1264" y="2564"/>
                    <a:pt x="1441" y="2564"/>
                  </a:cubicBezTo>
                  <a:cubicBezTo>
                    <a:pt x="2188" y="2564"/>
                    <a:pt x="3100" y="2159"/>
                    <a:pt x="2980" y="1364"/>
                  </a:cubicBezTo>
                  <a:cubicBezTo>
                    <a:pt x="2950" y="1006"/>
                    <a:pt x="2801" y="649"/>
                    <a:pt x="2563" y="381"/>
                  </a:cubicBezTo>
                  <a:cubicBezTo>
                    <a:pt x="2324" y="172"/>
                    <a:pt x="2056" y="53"/>
                    <a:pt x="1728" y="23"/>
                  </a:cubicBezTo>
                  <a:cubicBezTo>
                    <a:pt x="1669" y="8"/>
                    <a:pt x="1602" y="1"/>
                    <a:pt x="1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8" name="Google Shape;1328;p31"/>
            <p:cNvSpPr/>
            <p:nvPr/>
          </p:nvSpPr>
          <p:spPr>
            <a:xfrm rot="10800000">
              <a:off x="292870" y="361181"/>
              <a:ext cx="217168" cy="176324"/>
            </a:xfrm>
            <a:custGeom>
              <a:rect b="b" l="l" r="r" t="t"/>
              <a:pathLst>
                <a:path extrusionOk="0" h="5297" w="6524">
                  <a:moveTo>
                    <a:pt x="3019" y="1"/>
                  </a:moveTo>
                  <a:cubicBezTo>
                    <a:pt x="2799" y="1"/>
                    <a:pt x="2575" y="28"/>
                    <a:pt x="2352" y="81"/>
                  </a:cubicBezTo>
                  <a:cubicBezTo>
                    <a:pt x="2084" y="140"/>
                    <a:pt x="1815" y="230"/>
                    <a:pt x="1577" y="349"/>
                  </a:cubicBezTo>
                  <a:cubicBezTo>
                    <a:pt x="802" y="766"/>
                    <a:pt x="296" y="1511"/>
                    <a:pt x="147" y="2375"/>
                  </a:cubicBezTo>
                  <a:cubicBezTo>
                    <a:pt x="0" y="3692"/>
                    <a:pt x="1033" y="5297"/>
                    <a:pt x="2453" y="5297"/>
                  </a:cubicBezTo>
                  <a:cubicBezTo>
                    <a:pt x="2479" y="5297"/>
                    <a:pt x="2505" y="5296"/>
                    <a:pt x="2531" y="5295"/>
                  </a:cubicBezTo>
                  <a:cubicBezTo>
                    <a:pt x="4110" y="5236"/>
                    <a:pt x="6523" y="3567"/>
                    <a:pt x="5600" y="1779"/>
                  </a:cubicBezTo>
                  <a:cubicBezTo>
                    <a:pt x="5302" y="1124"/>
                    <a:pt x="4795" y="617"/>
                    <a:pt x="4169" y="260"/>
                  </a:cubicBezTo>
                  <a:cubicBezTo>
                    <a:pt x="3805" y="87"/>
                    <a:pt x="3417" y="1"/>
                    <a:pt x="3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329" name="Google Shape;1329;p31"/>
            <p:cNvGrpSpPr/>
            <p:nvPr/>
          </p:nvGrpSpPr>
          <p:grpSpPr>
            <a:xfrm rot="-9990510">
              <a:off x="-1188080" y="2998200"/>
              <a:ext cx="3082419" cy="3220433"/>
              <a:chOff x="7074645" y="-1435416"/>
              <a:chExt cx="3082433" cy="3220448"/>
            </a:xfrm>
          </p:grpSpPr>
          <p:grpSp>
            <p:nvGrpSpPr>
              <p:cNvPr id="1330" name="Google Shape;1330;p31"/>
              <p:cNvGrpSpPr/>
              <p:nvPr/>
            </p:nvGrpSpPr>
            <p:grpSpPr>
              <a:xfrm>
                <a:off x="7095395" y="-1435416"/>
                <a:ext cx="3061683" cy="3220448"/>
                <a:chOff x="7095395" y="-1435416"/>
                <a:chExt cx="3061683" cy="3220448"/>
              </a:xfrm>
            </p:grpSpPr>
            <p:sp>
              <p:nvSpPr>
                <p:cNvPr id="1331" name="Google Shape;1331;p31"/>
                <p:cNvSpPr/>
                <p:nvPr/>
              </p:nvSpPr>
              <p:spPr>
                <a:xfrm rot="-776719">
                  <a:off x="7368797" y="-1188365"/>
                  <a:ext cx="2514879" cy="2726346"/>
                </a:xfrm>
                <a:custGeom>
                  <a:rect b="b" l="l" r="r" t="t"/>
                  <a:pathLst>
                    <a:path extrusionOk="0" h="67670" w="62425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332" name="Google Shape;1332;p31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1333" name="Google Shape;1333;p31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rect b="b" l="l" r="r" t="t"/>
                    <a:pathLst>
                      <a:path extrusionOk="0" h="6480" w="2355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334" name="Google Shape;1334;p31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rect b="b" l="l" r="r" t="t"/>
                    <a:pathLst>
                      <a:path extrusionOk="0" h="2326" w="1878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1335" name="Google Shape;1335;p31"/>
              <p:cNvSpPr/>
              <p:nvPr/>
            </p:nvSpPr>
            <p:spPr>
              <a:xfrm rot="-549082">
                <a:off x="7246273" y="-897180"/>
                <a:ext cx="2462148" cy="2355450"/>
              </a:xfrm>
              <a:custGeom>
                <a:rect b="b" l="l" r="r" t="t"/>
                <a:pathLst>
                  <a:path extrusionOk="0" fill="none" h="58462" w="61114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cap="flat" cmpd="sng" w="9675">
                <a:solidFill>
                  <a:schemeClr val="accent1"/>
                </a:solidFill>
                <a:prstDash val="solid"/>
                <a:miter lim="29796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336" name="Google Shape;1336;p31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1337" name="Google Shape;1337;p31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rect b="b" l="l" r="r" t="t"/>
                  <a:pathLst>
                    <a:path extrusionOk="0" h="1902" w="2278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38" name="Google Shape;1338;p31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rect b="b" l="l" r="r" t="t"/>
                  <a:pathLst>
                    <a:path extrusionOk="0" h="2195" w="3338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39" name="Google Shape;1339;p31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rect b="b" l="l" r="r" t="t"/>
                  <a:pathLst>
                    <a:path extrusionOk="0" h="2747" w="2555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40" name="Google Shape;1340;p31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rect b="b" l="l" r="r" t="t"/>
                  <a:pathLst>
                    <a:path extrusionOk="0" h="3617" w="3534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41" name="Google Shape;1341;p31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rect b="b" l="l" r="r" t="t"/>
                  <a:pathLst>
                    <a:path extrusionOk="0" h="3206" w="3031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42" name="Google Shape;1342;p31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rect b="b" l="l" r="r" t="t"/>
                  <a:pathLst>
                    <a:path extrusionOk="0" h="4035" w="4462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43" name="Google Shape;1343;p31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rect b="b" l="l" r="r" t="t"/>
                  <a:pathLst>
                    <a:path extrusionOk="0" h="2328" w="2781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44" name="Google Shape;1344;p31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rect b="b" l="l" r="r" t="t"/>
                  <a:pathLst>
                    <a:path extrusionOk="0" h="2172" w="333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345" name="Google Shape;1345;p31"/>
            <p:cNvGrpSpPr/>
            <p:nvPr/>
          </p:nvGrpSpPr>
          <p:grpSpPr>
            <a:xfrm rot="-7803555">
              <a:off x="4522886" y="4754330"/>
              <a:ext cx="740371" cy="757532"/>
              <a:chOff x="4391775" y="4244400"/>
              <a:chExt cx="715125" cy="731700"/>
            </a:xfrm>
          </p:grpSpPr>
          <p:sp>
            <p:nvSpPr>
              <p:cNvPr id="1346" name="Google Shape;1346;p31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rect b="b" l="l" r="r" t="t"/>
                <a:pathLst>
                  <a:path extrusionOk="0" h="29268" w="28605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7" name="Google Shape;1347;p31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rect b="b" l="l" r="r" t="t"/>
                <a:pathLst>
                  <a:path extrusionOk="0" h="22349" w="23689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8" name="Google Shape;1348;p31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rect b="b" l="l" r="r" t="t"/>
                <a:pathLst>
                  <a:path extrusionOk="0" h="15499" w="15108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49" name="Google Shape;1349;p31"/>
            <p:cNvGrpSpPr/>
            <p:nvPr/>
          </p:nvGrpSpPr>
          <p:grpSpPr>
            <a:xfrm rot="10800000">
              <a:off x="8792848" y="1895755"/>
              <a:ext cx="763146" cy="697824"/>
              <a:chOff x="3681125" y="1846650"/>
              <a:chExt cx="515500" cy="471375"/>
            </a:xfrm>
          </p:grpSpPr>
          <p:sp>
            <p:nvSpPr>
              <p:cNvPr id="1350" name="Google Shape;1350;p31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rect b="b" l="l" r="r" t="t"/>
                <a:pathLst>
                  <a:path extrusionOk="0" h="18855" w="2062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1" name="Google Shape;1351;p31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rect b="b" l="l" r="r" t="t"/>
                <a:pathLst>
                  <a:path extrusionOk="0" h="14980" w="15674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2" name="Google Shape;1352;p31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rect b="b" l="l" r="r" t="t"/>
                <a:pathLst>
                  <a:path extrusionOk="0" h="9924" w="11443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353" name="Google Shape;1353;p31"/>
          <p:cNvSpPr txBox="1"/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_1_1_1">
    <p:spTree>
      <p:nvGrpSpPr>
        <p:cNvPr id="1354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32"/>
          <p:cNvSpPr txBox="1"/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356" name="Google Shape;1356;p32"/>
          <p:cNvGrpSpPr/>
          <p:nvPr/>
        </p:nvGrpSpPr>
        <p:grpSpPr>
          <a:xfrm>
            <a:off x="-1258062" y="-622424"/>
            <a:ext cx="11147248" cy="6730096"/>
            <a:chOff x="-1258062" y="-546224"/>
            <a:chExt cx="11147248" cy="6730096"/>
          </a:xfrm>
        </p:grpSpPr>
        <p:grpSp>
          <p:nvGrpSpPr>
            <p:cNvPr id="1357" name="Google Shape;1357;p32"/>
            <p:cNvGrpSpPr/>
            <p:nvPr/>
          </p:nvGrpSpPr>
          <p:grpSpPr>
            <a:xfrm>
              <a:off x="-1258062" y="-546224"/>
              <a:ext cx="11147248" cy="6730096"/>
              <a:chOff x="-1258062" y="-546224"/>
              <a:chExt cx="11147248" cy="6730096"/>
            </a:xfrm>
          </p:grpSpPr>
          <p:sp>
            <p:nvSpPr>
              <p:cNvPr id="1358" name="Google Shape;1358;p32"/>
              <p:cNvSpPr/>
              <p:nvPr/>
            </p:nvSpPr>
            <p:spPr>
              <a:xfrm rot="-269979">
                <a:off x="-620122" y="2105661"/>
                <a:ext cx="1508330" cy="1268336"/>
              </a:xfrm>
              <a:custGeom>
                <a:rect b="b" l="l" r="r" t="t"/>
                <a:pathLst>
                  <a:path extrusionOk="0" h="38088" w="45295">
                    <a:moveTo>
                      <a:pt x="30867" y="1"/>
                    </a:moveTo>
                    <a:cubicBezTo>
                      <a:pt x="29369" y="1"/>
                      <a:pt x="23435" y="9789"/>
                      <a:pt x="20895" y="14514"/>
                    </a:cubicBezTo>
                    <a:cubicBezTo>
                      <a:pt x="20627" y="14693"/>
                      <a:pt x="20359" y="14901"/>
                      <a:pt x="20090" y="15110"/>
                    </a:cubicBezTo>
                    <a:lnTo>
                      <a:pt x="20031" y="15110"/>
                    </a:lnTo>
                    <a:cubicBezTo>
                      <a:pt x="18362" y="16361"/>
                      <a:pt x="16723" y="17702"/>
                      <a:pt x="15204" y="19133"/>
                    </a:cubicBezTo>
                    <a:cubicBezTo>
                      <a:pt x="14280" y="19967"/>
                      <a:pt x="13416" y="20831"/>
                      <a:pt x="12552" y="21695"/>
                    </a:cubicBezTo>
                    <a:cubicBezTo>
                      <a:pt x="14280" y="19430"/>
                      <a:pt x="16217" y="16361"/>
                      <a:pt x="17051" y="13292"/>
                    </a:cubicBezTo>
                    <a:cubicBezTo>
                      <a:pt x="18574" y="7539"/>
                      <a:pt x="17828" y="5256"/>
                      <a:pt x="16329" y="5256"/>
                    </a:cubicBezTo>
                    <a:cubicBezTo>
                      <a:pt x="16244" y="5256"/>
                      <a:pt x="16157" y="5263"/>
                      <a:pt x="16068" y="5277"/>
                    </a:cubicBezTo>
                    <a:cubicBezTo>
                      <a:pt x="14399" y="5515"/>
                      <a:pt x="10883" y="18566"/>
                      <a:pt x="9542" y="24913"/>
                    </a:cubicBezTo>
                    <a:cubicBezTo>
                      <a:pt x="7486" y="27237"/>
                      <a:pt x="5550" y="29651"/>
                      <a:pt x="3762" y="32154"/>
                    </a:cubicBezTo>
                    <a:cubicBezTo>
                      <a:pt x="5281" y="29263"/>
                      <a:pt x="6980" y="25330"/>
                      <a:pt x="7308" y="21576"/>
                    </a:cubicBezTo>
                    <a:cubicBezTo>
                      <a:pt x="7898" y="15138"/>
                      <a:pt x="6773" y="12636"/>
                      <a:pt x="5239" y="12636"/>
                    </a:cubicBezTo>
                    <a:cubicBezTo>
                      <a:pt x="5069" y="12636"/>
                      <a:pt x="4894" y="12667"/>
                      <a:pt x="4715" y="12726"/>
                    </a:cubicBezTo>
                    <a:cubicBezTo>
                      <a:pt x="2898" y="13322"/>
                      <a:pt x="1467" y="28518"/>
                      <a:pt x="1169" y="35997"/>
                    </a:cubicBezTo>
                    <a:cubicBezTo>
                      <a:pt x="782" y="36534"/>
                      <a:pt x="454" y="37100"/>
                      <a:pt x="127" y="37666"/>
                    </a:cubicBezTo>
                    <a:cubicBezTo>
                      <a:pt x="0" y="37877"/>
                      <a:pt x="187" y="38087"/>
                      <a:pt x="359" y="38087"/>
                    </a:cubicBezTo>
                    <a:cubicBezTo>
                      <a:pt x="431" y="38087"/>
                      <a:pt x="500" y="38051"/>
                      <a:pt x="544" y="37964"/>
                    </a:cubicBezTo>
                    <a:cubicBezTo>
                      <a:pt x="633" y="37815"/>
                      <a:pt x="723" y="37666"/>
                      <a:pt x="812" y="37517"/>
                    </a:cubicBezTo>
                    <a:cubicBezTo>
                      <a:pt x="8112" y="36176"/>
                      <a:pt x="23279" y="32452"/>
                      <a:pt x="23606" y="30604"/>
                    </a:cubicBezTo>
                    <a:cubicBezTo>
                      <a:pt x="23821" y="29393"/>
                      <a:pt x="22819" y="28489"/>
                      <a:pt x="20130" y="28489"/>
                    </a:cubicBezTo>
                    <a:cubicBezTo>
                      <a:pt x="18717" y="28489"/>
                      <a:pt x="16840" y="28738"/>
                      <a:pt x="14429" y="29323"/>
                    </a:cubicBezTo>
                    <a:cubicBezTo>
                      <a:pt x="8768" y="30664"/>
                      <a:pt x="3136" y="35193"/>
                      <a:pt x="1169" y="36921"/>
                    </a:cubicBezTo>
                    <a:cubicBezTo>
                      <a:pt x="2927" y="34090"/>
                      <a:pt x="4894" y="31379"/>
                      <a:pt x="6980" y="28787"/>
                    </a:cubicBezTo>
                    <a:cubicBezTo>
                      <a:pt x="7725" y="27863"/>
                      <a:pt x="8470" y="26969"/>
                      <a:pt x="9215" y="26105"/>
                    </a:cubicBezTo>
                    <a:cubicBezTo>
                      <a:pt x="15859" y="25986"/>
                      <a:pt x="29327" y="25002"/>
                      <a:pt x="29864" y="23453"/>
                    </a:cubicBezTo>
                    <a:cubicBezTo>
                      <a:pt x="30333" y="22124"/>
                      <a:pt x="28888" y="20933"/>
                      <a:pt x="24277" y="20933"/>
                    </a:cubicBezTo>
                    <a:cubicBezTo>
                      <a:pt x="23614" y="20933"/>
                      <a:pt x="22885" y="20957"/>
                      <a:pt x="22087" y="21010"/>
                    </a:cubicBezTo>
                    <a:cubicBezTo>
                      <a:pt x="17260" y="21337"/>
                      <a:pt x="12045" y="24109"/>
                      <a:pt x="9811" y="25420"/>
                    </a:cubicBezTo>
                    <a:cubicBezTo>
                      <a:pt x="13029" y="21665"/>
                      <a:pt x="16664" y="18268"/>
                      <a:pt x="20686" y="15319"/>
                    </a:cubicBezTo>
                    <a:cubicBezTo>
                      <a:pt x="25204" y="16460"/>
                      <a:pt x="33304" y="18136"/>
                      <a:pt x="36565" y="18136"/>
                    </a:cubicBezTo>
                    <a:cubicBezTo>
                      <a:pt x="37305" y="18136"/>
                      <a:pt x="37795" y="18050"/>
                      <a:pt x="37939" y="17851"/>
                    </a:cubicBezTo>
                    <a:cubicBezTo>
                      <a:pt x="38773" y="16689"/>
                      <a:pt x="37432" y="15199"/>
                      <a:pt x="32158" y="14067"/>
                    </a:cubicBezTo>
                    <a:cubicBezTo>
                      <a:pt x="31092" y="13847"/>
                      <a:pt x="29960" y="13759"/>
                      <a:pt x="28834" y="13759"/>
                    </a:cubicBezTo>
                    <a:cubicBezTo>
                      <a:pt x="25994" y="13759"/>
                      <a:pt x="23185" y="14317"/>
                      <a:pt x="21521" y="14723"/>
                    </a:cubicBezTo>
                    <a:cubicBezTo>
                      <a:pt x="22266" y="14216"/>
                      <a:pt x="23010" y="13710"/>
                      <a:pt x="23755" y="13263"/>
                    </a:cubicBezTo>
                    <a:cubicBezTo>
                      <a:pt x="25811" y="11981"/>
                      <a:pt x="27986" y="10938"/>
                      <a:pt x="30251" y="10104"/>
                    </a:cubicBezTo>
                    <a:cubicBezTo>
                      <a:pt x="35823" y="9508"/>
                      <a:pt x="44702" y="8138"/>
                      <a:pt x="45000" y="7005"/>
                    </a:cubicBezTo>
                    <a:cubicBezTo>
                      <a:pt x="45295" y="6009"/>
                      <a:pt x="44385" y="5237"/>
                      <a:pt x="41735" y="5237"/>
                    </a:cubicBezTo>
                    <a:cubicBezTo>
                      <a:pt x="40898" y="5237"/>
                      <a:pt x="39886" y="5314"/>
                      <a:pt x="38683" y="5486"/>
                    </a:cubicBezTo>
                    <a:cubicBezTo>
                      <a:pt x="33648" y="6171"/>
                      <a:pt x="28314" y="10283"/>
                      <a:pt x="28314" y="10283"/>
                    </a:cubicBezTo>
                    <a:lnTo>
                      <a:pt x="28344" y="10283"/>
                    </a:lnTo>
                    <a:cubicBezTo>
                      <a:pt x="27063" y="10849"/>
                      <a:pt x="25811" y="11445"/>
                      <a:pt x="24619" y="12130"/>
                    </a:cubicBezTo>
                    <a:cubicBezTo>
                      <a:pt x="26437" y="10730"/>
                      <a:pt x="28523" y="8823"/>
                      <a:pt x="29834" y="6707"/>
                    </a:cubicBezTo>
                    <a:cubicBezTo>
                      <a:pt x="32545" y="2178"/>
                      <a:pt x="32337" y="182"/>
                      <a:pt x="30907" y="3"/>
                    </a:cubicBezTo>
                    <a:cubicBezTo>
                      <a:pt x="30894" y="2"/>
                      <a:pt x="30881" y="1"/>
                      <a:pt x="308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9" name="Google Shape;1359;p32"/>
              <p:cNvSpPr/>
              <p:nvPr/>
            </p:nvSpPr>
            <p:spPr>
              <a:xfrm rot="10800000">
                <a:off x="8380975" y="2049865"/>
                <a:ext cx="1508210" cy="1268235"/>
              </a:xfrm>
              <a:custGeom>
                <a:rect b="b" l="l" r="r" t="t"/>
                <a:pathLst>
                  <a:path extrusionOk="0" h="38088" w="45295">
                    <a:moveTo>
                      <a:pt x="30867" y="1"/>
                    </a:moveTo>
                    <a:cubicBezTo>
                      <a:pt x="29369" y="1"/>
                      <a:pt x="23435" y="9789"/>
                      <a:pt x="20895" y="14514"/>
                    </a:cubicBezTo>
                    <a:cubicBezTo>
                      <a:pt x="20627" y="14693"/>
                      <a:pt x="20359" y="14901"/>
                      <a:pt x="20090" y="15110"/>
                    </a:cubicBezTo>
                    <a:lnTo>
                      <a:pt x="20031" y="15110"/>
                    </a:lnTo>
                    <a:cubicBezTo>
                      <a:pt x="18362" y="16361"/>
                      <a:pt x="16723" y="17702"/>
                      <a:pt x="15204" y="19133"/>
                    </a:cubicBezTo>
                    <a:cubicBezTo>
                      <a:pt x="14280" y="19967"/>
                      <a:pt x="13416" y="20831"/>
                      <a:pt x="12552" y="21695"/>
                    </a:cubicBezTo>
                    <a:cubicBezTo>
                      <a:pt x="14280" y="19430"/>
                      <a:pt x="16217" y="16361"/>
                      <a:pt x="17051" y="13292"/>
                    </a:cubicBezTo>
                    <a:cubicBezTo>
                      <a:pt x="18574" y="7539"/>
                      <a:pt x="17828" y="5256"/>
                      <a:pt x="16329" y="5256"/>
                    </a:cubicBezTo>
                    <a:cubicBezTo>
                      <a:pt x="16244" y="5256"/>
                      <a:pt x="16157" y="5263"/>
                      <a:pt x="16068" y="5277"/>
                    </a:cubicBezTo>
                    <a:cubicBezTo>
                      <a:pt x="14399" y="5515"/>
                      <a:pt x="10883" y="18566"/>
                      <a:pt x="9542" y="24913"/>
                    </a:cubicBezTo>
                    <a:cubicBezTo>
                      <a:pt x="7486" y="27237"/>
                      <a:pt x="5550" y="29651"/>
                      <a:pt x="3762" y="32154"/>
                    </a:cubicBezTo>
                    <a:cubicBezTo>
                      <a:pt x="5281" y="29263"/>
                      <a:pt x="6980" y="25330"/>
                      <a:pt x="7308" y="21576"/>
                    </a:cubicBezTo>
                    <a:cubicBezTo>
                      <a:pt x="7898" y="15138"/>
                      <a:pt x="6773" y="12636"/>
                      <a:pt x="5239" y="12636"/>
                    </a:cubicBezTo>
                    <a:cubicBezTo>
                      <a:pt x="5069" y="12636"/>
                      <a:pt x="4894" y="12667"/>
                      <a:pt x="4715" y="12726"/>
                    </a:cubicBezTo>
                    <a:cubicBezTo>
                      <a:pt x="2898" y="13322"/>
                      <a:pt x="1467" y="28518"/>
                      <a:pt x="1169" y="35997"/>
                    </a:cubicBezTo>
                    <a:cubicBezTo>
                      <a:pt x="782" y="36534"/>
                      <a:pt x="454" y="37100"/>
                      <a:pt x="127" y="37666"/>
                    </a:cubicBezTo>
                    <a:cubicBezTo>
                      <a:pt x="0" y="37877"/>
                      <a:pt x="187" y="38087"/>
                      <a:pt x="359" y="38087"/>
                    </a:cubicBezTo>
                    <a:cubicBezTo>
                      <a:pt x="431" y="38087"/>
                      <a:pt x="500" y="38051"/>
                      <a:pt x="544" y="37964"/>
                    </a:cubicBezTo>
                    <a:cubicBezTo>
                      <a:pt x="633" y="37815"/>
                      <a:pt x="723" y="37666"/>
                      <a:pt x="812" y="37517"/>
                    </a:cubicBezTo>
                    <a:cubicBezTo>
                      <a:pt x="8112" y="36176"/>
                      <a:pt x="23279" y="32452"/>
                      <a:pt x="23606" y="30604"/>
                    </a:cubicBezTo>
                    <a:cubicBezTo>
                      <a:pt x="23821" y="29393"/>
                      <a:pt x="22819" y="28489"/>
                      <a:pt x="20130" y="28489"/>
                    </a:cubicBezTo>
                    <a:cubicBezTo>
                      <a:pt x="18717" y="28489"/>
                      <a:pt x="16840" y="28738"/>
                      <a:pt x="14429" y="29323"/>
                    </a:cubicBezTo>
                    <a:cubicBezTo>
                      <a:pt x="8768" y="30664"/>
                      <a:pt x="3136" y="35193"/>
                      <a:pt x="1169" y="36921"/>
                    </a:cubicBezTo>
                    <a:cubicBezTo>
                      <a:pt x="2927" y="34090"/>
                      <a:pt x="4894" y="31379"/>
                      <a:pt x="6980" y="28787"/>
                    </a:cubicBezTo>
                    <a:cubicBezTo>
                      <a:pt x="7725" y="27863"/>
                      <a:pt x="8470" y="26969"/>
                      <a:pt x="9215" y="26105"/>
                    </a:cubicBezTo>
                    <a:cubicBezTo>
                      <a:pt x="15859" y="25986"/>
                      <a:pt x="29327" y="25002"/>
                      <a:pt x="29864" y="23453"/>
                    </a:cubicBezTo>
                    <a:cubicBezTo>
                      <a:pt x="30333" y="22124"/>
                      <a:pt x="28888" y="20933"/>
                      <a:pt x="24277" y="20933"/>
                    </a:cubicBezTo>
                    <a:cubicBezTo>
                      <a:pt x="23614" y="20933"/>
                      <a:pt x="22885" y="20957"/>
                      <a:pt x="22087" y="21010"/>
                    </a:cubicBezTo>
                    <a:cubicBezTo>
                      <a:pt x="17260" y="21337"/>
                      <a:pt x="12045" y="24109"/>
                      <a:pt x="9811" y="25420"/>
                    </a:cubicBezTo>
                    <a:cubicBezTo>
                      <a:pt x="13029" y="21665"/>
                      <a:pt x="16664" y="18268"/>
                      <a:pt x="20686" y="15319"/>
                    </a:cubicBezTo>
                    <a:cubicBezTo>
                      <a:pt x="25204" y="16460"/>
                      <a:pt x="33304" y="18136"/>
                      <a:pt x="36565" y="18136"/>
                    </a:cubicBezTo>
                    <a:cubicBezTo>
                      <a:pt x="37305" y="18136"/>
                      <a:pt x="37795" y="18050"/>
                      <a:pt x="37939" y="17851"/>
                    </a:cubicBezTo>
                    <a:cubicBezTo>
                      <a:pt x="38773" y="16689"/>
                      <a:pt x="37432" y="15199"/>
                      <a:pt x="32158" y="14067"/>
                    </a:cubicBezTo>
                    <a:cubicBezTo>
                      <a:pt x="31092" y="13847"/>
                      <a:pt x="29960" y="13759"/>
                      <a:pt x="28834" y="13759"/>
                    </a:cubicBezTo>
                    <a:cubicBezTo>
                      <a:pt x="25994" y="13759"/>
                      <a:pt x="23185" y="14317"/>
                      <a:pt x="21521" y="14723"/>
                    </a:cubicBezTo>
                    <a:cubicBezTo>
                      <a:pt x="22266" y="14216"/>
                      <a:pt x="23010" y="13710"/>
                      <a:pt x="23755" y="13263"/>
                    </a:cubicBezTo>
                    <a:cubicBezTo>
                      <a:pt x="25811" y="11981"/>
                      <a:pt x="27986" y="10938"/>
                      <a:pt x="30251" y="10104"/>
                    </a:cubicBezTo>
                    <a:cubicBezTo>
                      <a:pt x="35823" y="9508"/>
                      <a:pt x="44702" y="8138"/>
                      <a:pt x="45000" y="7005"/>
                    </a:cubicBezTo>
                    <a:cubicBezTo>
                      <a:pt x="45295" y="6009"/>
                      <a:pt x="44385" y="5237"/>
                      <a:pt x="41735" y="5237"/>
                    </a:cubicBezTo>
                    <a:cubicBezTo>
                      <a:pt x="40898" y="5237"/>
                      <a:pt x="39886" y="5314"/>
                      <a:pt x="38683" y="5486"/>
                    </a:cubicBezTo>
                    <a:cubicBezTo>
                      <a:pt x="33648" y="6171"/>
                      <a:pt x="28314" y="10283"/>
                      <a:pt x="28314" y="10283"/>
                    </a:cubicBezTo>
                    <a:lnTo>
                      <a:pt x="28344" y="10283"/>
                    </a:lnTo>
                    <a:cubicBezTo>
                      <a:pt x="27063" y="10849"/>
                      <a:pt x="25811" y="11445"/>
                      <a:pt x="24619" y="12130"/>
                    </a:cubicBezTo>
                    <a:cubicBezTo>
                      <a:pt x="26437" y="10730"/>
                      <a:pt x="28523" y="8823"/>
                      <a:pt x="29834" y="6707"/>
                    </a:cubicBezTo>
                    <a:cubicBezTo>
                      <a:pt x="32545" y="2178"/>
                      <a:pt x="32337" y="182"/>
                      <a:pt x="30907" y="3"/>
                    </a:cubicBezTo>
                    <a:cubicBezTo>
                      <a:pt x="30894" y="2"/>
                      <a:pt x="30881" y="1"/>
                      <a:pt x="308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360" name="Google Shape;1360;p32"/>
              <p:cNvGrpSpPr/>
              <p:nvPr/>
            </p:nvGrpSpPr>
            <p:grpSpPr>
              <a:xfrm rot="2996445">
                <a:off x="5428946" y="-397891"/>
                <a:ext cx="740371" cy="757532"/>
                <a:chOff x="4279109" y="4149663"/>
                <a:chExt cx="715125" cy="731700"/>
              </a:xfrm>
            </p:grpSpPr>
            <p:sp>
              <p:nvSpPr>
                <p:cNvPr id="1361" name="Google Shape;1361;p32"/>
                <p:cNvSpPr/>
                <p:nvPr/>
              </p:nvSpPr>
              <p:spPr>
                <a:xfrm>
                  <a:off x="4279109" y="4149663"/>
                  <a:ext cx="715125" cy="731700"/>
                </a:xfrm>
                <a:custGeom>
                  <a:rect b="b" l="l" r="r" t="t"/>
                  <a:pathLst>
                    <a:path extrusionOk="0" h="29268" w="28605">
                      <a:moveTo>
                        <a:pt x="15770" y="550"/>
                      </a:moveTo>
                      <a:cubicBezTo>
                        <a:pt x="16901" y="550"/>
                        <a:pt x="18030" y="688"/>
                        <a:pt x="19130" y="988"/>
                      </a:cubicBezTo>
                      <a:cubicBezTo>
                        <a:pt x="27056" y="3134"/>
                        <a:pt x="28605" y="12907"/>
                        <a:pt x="26758" y="19820"/>
                      </a:cubicBezTo>
                      <a:cubicBezTo>
                        <a:pt x="26311" y="21548"/>
                        <a:pt x="25625" y="23217"/>
                        <a:pt x="24731" y="24766"/>
                      </a:cubicBezTo>
                      <a:cubicBezTo>
                        <a:pt x="24106" y="25809"/>
                        <a:pt x="23331" y="26912"/>
                        <a:pt x="22288" y="27597"/>
                      </a:cubicBezTo>
                      <a:cubicBezTo>
                        <a:pt x="21692" y="27954"/>
                        <a:pt x="21007" y="28163"/>
                        <a:pt x="20292" y="28252"/>
                      </a:cubicBezTo>
                      <a:cubicBezTo>
                        <a:pt x="19308" y="28431"/>
                        <a:pt x="18355" y="28550"/>
                        <a:pt x="17372" y="28640"/>
                      </a:cubicBezTo>
                      <a:cubicBezTo>
                        <a:pt x="16627" y="28703"/>
                        <a:pt x="15862" y="28738"/>
                        <a:pt x="15089" y="28738"/>
                      </a:cubicBezTo>
                      <a:cubicBezTo>
                        <a:pt x="10415" y="28738"/>
                        <a:pt x="5434" y="27452"/>
                        <a:pt x="2801" y="23336"/>
                      </a:cubicBezTo>
                      <a:cubicBezTo>
                        <a:pt x="2364" y="22665"/>
                        <a:pt x="2012" y="21966"/>
                        <a:pt x="1746" y="21239"/>
                      </a:cubicBezTo>
                      <a:lnTo>
                        <a:pt x="1746" y="21239"/>
                      </a:lnTo>
                      <a:cubicBezTo>
                        <a:pt x="1307" y="19763"/>
                        <a:pt x="1072" y="18286"/>
                        <a:pt x="983" y="16751"/>
                      </a:cubicBezTo>
                      <a:cubicBezTo>
                        <a:pt x="745" y="13682"/>
                        <a:pt x="1103" y="10464"/>
                        <a:pt x="2622" y="7752"/>
                      </a:cubicBezTo>
                      <a:cubicBezTo>
                        <a:pt x="4231" y="4832"/>
                        <a:pt x="7151" y="2806"/>
                        <a:pt x="10191" y="1614"/>
                      </a:cubicBezTo>
                      <a:cubicBezTo>
                        <a:pt x="11966" y="942"/>
                        <a:pt x="13870" y="550"/>
                        <a:pt x="15770" y="550"/>
                      </a:cubicBezTo>
                      <a:close/>
                      <a:moveTo>
                        <a:pt x="15687" y="0"/>
                      </a:moveTo>
                      <a:cubicBezTo>
                        <a:pt x="14592" y="0"/>
                        <a:pt x="13493" y="128"/>
                        <a:pt x="12425" y="363"/>
                      </a:cubicBezTo>
                      <a:cubicBezTo>
                        <a:pt x="9267" y="1078"/>
                        <a:pt x="6049" y="2746"/>
                        <a:pt x="3874" y="5190"/>
                      </a:cubicBezTo>
                      <a:cubicBezTo>
                        <a:pt x="119" y="9391"/>
                        <a:pt x="0" y="15827"/>
                        <a:pt x="1401" y="20982"/>
                      </a:cubicBezTo>
                      <a:cubicBezTo>
                        <a:pt x="1430" y="21101"/>
                        <a:pt x="1460" y="21220"/>
                        <a:pt x="1490" y="21340"/>
                      </a:cubicBezTo>
                      <a:cubicBezTo>
                        <a:pt x="1505" y="21394"/>
                        <a:pt x="1525" y="21439"/>
                        <a:pt x="1548" y="21472"/>
                      </a:cubicBezTo>
                      <a:lnTo>
                        <a:pt x="1548" y="21472"/>
                      </a:lnTo>
                      <a:cubicBezTo>
                        <a:pt x="2629" y="24299"/>
                        <a:pt x="4762" y="26594"/>
                        <a:pt x="7509" y="27805"/>
                      </a:cubicBezTo>
                      <a:cubicBezTo>
                        <a:pt x="9968" y="28920"/>
                        <a:pt x="12700" y="29267"/>
                        <a:pt x="15365" y="29267"/>
                      </a:cubicBezTo>
                      <a:cubicBezTo>
                        <a:pt x="15478" y="29267"/>
                        <a:pt x="15591" y="29267"/>
                        <a:pt x="15703" y="29265"/>
                      </a:cubicBezTo>
                      <a:cubicBezTo>
                        <a:pt x="17699" y="29265"/>
                        <a:pt x="19696" y="28997"/>
                        <a:pt x="21603" y="28521"/>
                      </a:cubicBezTo>
                      <a:cubicBezTo>
                        <a:pt x="22586" y="28252"/>
                        <a:pt x="23361" y="27478"/>
                        <a:pt x="23957" y="26703"/>
                      </a:cubicBezTo>
                      <a:cubicBezTo>
                        <a:pt x="24970" y="25392"/>
                        <a:pt x="25774" y="23932"/>
                        <a:pt x="26340" y="22353"/>
                      </a:cubicBezTo>
                      <a:cubicBezTo>
                        <a:pt x="27920" y="18270"/>
                        <a:pt x="28218" y="13771"/>
                        <a:pt x="27145" y="9510"/>
                      </a:cubicBezTo>
                      <a:cubicBezTo>
                        <a:pt x="26281" y="6143"/>
                        <a:pt x="24463" y="3015"/>
                        <a:pt x="21335" y="1346"/>
                      </a:cubicBezTo>
                      <a:cubicBezTo>
                        <a:pt x="19595" y="409"/>
                        <a:pt x="17647" y="0"/>
                        <a:pt x="156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62" name="Google Shape;1362;p32"/>
                <p:cNvSpPr/>
                <p:nvPr/>
              </p:nvSpPr>
              <p:spPr>
                <a:xfrm>
                  <a:off x="4321559" y="4219813"/>
                  <a:ext cx="592225" cy="558725"/>
                </a:xfrm>
                <a:custGeom>
                  <a:rect b="b" l="l" r="r" t="t"/>
                  <a:pathLst>
                    <a:path extrusionOk="0" h="22349" w="23689">
                      <a:moveTo>
                        <a:pt x="12524" y="547"/>
                      </a:moveTo>
                      <a:cubicBezTo>
                        <a:pt x="12794" y="547"/>
                        <a:pt x="13064" y="585"/>
                        <a:pt x="13320" y="656"/>
                      </a:cubicBezTo>
                      <a:cubicBezTo>
                        <a:pt x="13916" y="864"/>
                        <a:pt x="14512" y="1073"/>
                        <a:pt x="15108" y="1341"/>
                      </a:cubicBezTo>
                      <a:cubicBezTo>
                        <a:pt x="18773" y="2980"/>
                        <a:pt x="22914" y="6019"/>
                        <a:pt x="23093" y="10429"/>
                      </a:cubicBezTo>
                      <a:cubicBezTo>
                        <a:pt x="23122" y="11027"/>
                        <a:pt x="23068" y="11653"/>
                        <a:pt x="22959" y="12253"/>
                      </a:cubicBezTo>
                      <a:lnTo>
                        <a:pt x="22959" y="12253"/>
                      </a:lnTo>
                      <a:cubicBezTo>
                        <a:pt x="22942" y="12268"/>
                        <a:pt x="22927" y="12294"/>
                        <a:pt x="22914" y="12336"/>
                      </a:cubicBezTo>
                      <a:cubicBezTo>
                        <a:pt x="22646" y="13349"/>
                        <a:pt x="22259" y="14302"/>
                        <a:pt x="21782" y="15226"/>
                      </a:cubicBezTo>
                      <a:cubicBezTo>
                        <a:pt x="20888" y="17193"/>
                        <a:pt x="19517" y="18861"/>
                        <a:pt x="17789" y="20172"/>
                      </a:cubicBezTo>
                      <a:cubicBezTo>
                        <a:pt x="16182" y="21320"/>
                        <a:pt x="14240" y="21778"/>
                        <a:pt x="12274" y="21778"/>
                      </a:cubicBezTo>
                      <a:cubicBezTo>
                        <a:pt x="11688" y="21778"/>
                        <a:pt x="11100" y="21737"/>
                        <a:pt x="10519" y="21662"/>
                      </a:cubicBezTo>
                      <a:cubicBezTo>
                        <a:pt x="8016" y="21305"/>
                        <a:pt x="5602" y="20262"/>
                        <a:pt x="3934" y="18385"/>
                      </a:cubicBezTo>
                      <a:cubicBezTo>
                        <a:pt x="1" y="14004"/>
                        <a:pt x="2861" y="7449"/>
                        <a:pt x="6526" y="3874"/>
                      </a:cubicBezTo>
                      <a:cubicBezTo>
                        <a:pt x="7956" y="2503"/>
                        <a:pt x="9714" y="1192"/>
                        <a:pt x="11651" y="685"/>
                      </a:cubicBezTo>
                      <a:cubicBezTo>
                        <a:pt x="11931" y="592"/>
                        <a:pt x="12228" y="547"/>
                        <a:pt x="12524" y="547"/>
                      </a:cubicBezTo>
                      <a:close/>
                      <a:moveTo>
                        <a:pt x="12634" y="0"/>
                      </a:moveTo>
                      <a:cubicBezTo>
                        <a:pt x="11889" y="0"/>
                        <a:pt x="11145" y="179"/>
                        <a:pt x="10459" y="536"/>
                      </a:cubicBezTo>
                      <a:cubicBezTo>
                        <a:pt x="9506" y="954"/>
                        <a:pt x="8612" y="1490"/>
                        <a:pt x="7778" y="2145"/>
                      </a:cubicBezTo>
                      <a:cubicBezTo>
                        <a:pt x="5573" y="3814"/>
                        <a:pt x="3844" y="6019"/>
                        <a:pt x="2772" y="8552"/>
                      </a:cubicBezTo>
                      <a:cubicBezTo>
                        <a:pt x="1699" y="11144"/>
                        <a:pt x="1282" y="14124"/>
                        <a:pt x="2474" y="16776"/>
                      </a:cubicBezTo>
                      <a:cubicBezTo>
                        <a:pt x="3546" y="19070"/>
                        <a:pt x="5662" y="20709"/>
                        <a:pt x="8016" y="21543"/>
                      </a:cubicBezTo>
                      <a:cubicBezTo>
                        <a:pt x="9374" y="22056"/>
                        <a:pt x="10907" y="22349"/>
                        <a:pt x="12430" y="22349"/>
                      </a:cubicBezTo>
                      <a:cubicBezTo>
                        <a:pt x="13648" y="22349"/>
                        <a:pt x="14860" y="22162"/>
                        <a:pt x="15972" y="21752"/>
                      </a:cubicBezTo>
                      <a:cubicBezTo>
                        <a:pt x="19696" y="20381"/>
                        <a:pt x="22080" y="16567"/>
                        <a:pt x="23153" y="12932"/>
                      </a:cubicBezTo>
                      <a:cubicBezTo>
                        <a:pt x="23182" y="12842"/>
                        <a:pt x="23212" y="12753"/>
                        <a:pt x="23212" y="12664"/>
                      </a:cubicBezTo>
                      <a:cubicBezTo>
                        <a:pt x="23689" y="10280"/>
                        <a:pt x="23123" y="7807"/>
                        <a:pt x="21693" y="5840"/>
                      </a:cubicBezTo>
                      <a:cubicBezTo>
                        <a:pt x="20352" y="4082"/>
                        <a:pt x="18624" y="2622"/>
                        <a:pt x="16627" y="1609"/>
                      </a:cubicBezTo>
                      <a:cubicBezTo>
                        <a:pt x="15852" y="1162"/>
                        <a:pt x="15048" y="805"/>
                        <a:pt x="14214" y="477"/>
                      </a:cubicBezTo>
                      <a:cubicBezTo>
                        <a:pt x="13737" y="238"/>
                        <a:pt x="13201" y="89"/>
                        <a:pt x="126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63" name="Google Shape;1363;p32"/>
                <p:cNvSpPr/>
                <p:nvPr/>
              </p:nvSpPr>
              <p:spPr>
                <a:xfrm>
                  <a:off x="4453409" y="4324088"/>
                  <a:ext cx="377700" cy="387475"/>
                </a:xfrm>
                <a:custGeom>
                  <a:rect b="b" l="l" r="r" t="t"/>
                  <a:pathLst>
                    <a:path extrusionOk="0" h="15499" w="15108">
                      <a:moveTo>
                        <a:pt x="7661" y="581"/>
                      </a:moveTo>
                      <a:cubicBezTo>
                        <a:pt x="9320" y="581"/>
                        <a:pt x="10910" y="1118"/>
                        <a:pt x="12128" y="2533"/>
                      </a:cubicBezTo>
                      <a:cubicBezTo>
                        <a:pt x="12575" y="3219"/>
                        <a:pt x="12992" y="3934"/>
                        <a:pt x="13290" y="4708"/>
                      </a:cubicBezTo>
                      <a:cubicBezTo>
                        <a:pt x="13945" y="6258"/>
                        <a:pt x="14273" y="8016"/>
                        <a:pt x="13767" y="9655"/>
                      </a:cubicBezTo>
                      <a:cubicBezTo>
                        <a:pt x="12900" y="12505"/>
                        <a:pt x="9807" y="14962"/>
                        <a:pt x="6796" y="14962"/>
                      </a:cubicBezTo>
                      <a:cubicBezTo>
                        <a:pt x="6596" y="14962"/>
                        <a:pt x="6397" y="14951"/>
                        <a:pt x="6198" y="14929"/>
                      </a:cubicBezTo>
                      <a:cubicBezTo>
                        <a:pt x="2414" y="14512"/>
                        <a:pt x="448" y="10251"/>
                        <a:pt x="328" y="6884"/>
                      </a:cubicBezTo>
                      <a:cubicBezTo>
                        <a:pt x="269" y="5662"/>
                        <a:pt x="388" y="4262"/>
                        <a:pt x="984" y="3189"/>
                      </a:cubicBezTo>
                      <a:cubicBezTo>
                        <a:pt x="1371" y="2474"/>
                        <a:pt x="2265" y="2116"/>
                        <a:pt x="2980" y="1759"/>
                      </a:cubicBezTo>
                      <a:cubicBezTo>
                        <a:pt x="4423" y="1073"/>
                        <a:pt x="6073" y="581"/>
                        <a:pt x="7661" y="581"/>
                      </a:cubicBezTo>
                      <a:close/>
                      <a:moveTo>
                        <a:pt x="7748" y="1"/>
                      </a:moveTo>
                      <a:cubicBezTo>
                        <a:pt x="6198" y="30"/>
                        <a:pt x="4708" y="358"/>
                        <a:pt x="3338" y="1014"/>
                      </a:cubicBezTo>
                      <a:cubicBezTo>
                        <a:pt x="2802" y="1222"/>
                        <a:pt x="2295" y="1490"/>
                        <a:pt x="1788" y="1788"/>
                      </a:cubicBezTo>
                      <a:cubicBezTo>
                        <a:pt x="1461" y="1937"/>
                        <a:pt x="1163" y="2176"/>
                        <a:pt x="924" y="2474"/>
                      </a:cubicBezTo>
                      <a:cubicBezTo>
                        <a:pt x="179" y="3457"/>
                        <a:pt x="60" y="4917"/>
                        <a:pt x="30" y="6079"/>
                      </a:cubicBezTo>
                      <a:cubicBezTo>
                        <a:pt x="1" y="7956"/>
                        <a:pt x="418" y="9774"/>
                        <a:pt x="1252" y="11442"/>
                      </a:cubicBezTo>
                      <a:cubicBezTo>
                        <a:pt x="2116" y="13111"/>
                        <a:pt x="3397" y="14631"/>
                        <a:pt x="5215" y="15227"/>
                      </a:cubicBezTo>
                      <a:cubicBezTo>
                        <a:pt x="5779" y="15413"/>
                        <a:pt x="6351" y="15499"/>
                        <a:pt x="6921" y="15499"/>
                      </a:cubicBezTo>
                      <a:cubicBezTo>
                        <a:pt x="9727" y="15499"/>
                        <a:pt x="12464" y="13417"/>
                        <a:pt x="13677" y="10966"/>
                      </a:cubicBezTo>
                      <a:cubicBezTo>
                        <a:pt x="15107" y="8135"/>
                        <a:pt x="14005" y="4531"/>
                        <a:pt x="12218" y="2117"/>
                      </a:cubicBezTo>
                      <a:lnTo>
                        <a:pt x="12218" y="2117"/>
                      </a:lnTo>
                      <a:cubicBezTo>
                        <a:pt x="12218" y="2117"/>
                        <a:pt x="12218" y="2117"/>
                        <a:pt x="12217" y="2116"/>
                      </a:cubicBezTo>
                      <a:lnTo>
                        <a:pt x="12217" y="2116"/>
                      </a:lnTo>
                      <a:cubicBezTo>
                        <a:pt x="12217" y="2116"/>
                        <a:pt x="12217" y="2116"/>
                        <a:pt x="12217" y="2116"/>
                      </a:cubicBezTo>
                      <a:cubicBezTo>
                        <a:pt x="12208" y="2104"/>
                        <a:pt x="12199" y="2094"/>
                        <a:pt x="12191" y="2085"/>
                      </a:cubicBezTo>
                      <a:lnTo>
                        <a:pt x="12191" y="2085"/>
                      </a:lnTo>
                      <a:cubicBezTo>
                        <a:pt x="11060" y="764"/>
                        <a:pt x="9433" y="30"/>
                        <a:pt x="774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364" name="Google Shape;1364;p32"/>
              <p:cNvGrpSpPr/>
              <p:nvPr/>
            </p:nvGrpSpPr>
            <p:grpSpPr>
              <a:xfrm>
                <a:off x="8006047" y="4777554"/>
                <a:ext cx="763146" cy="697824"/>
                <a:chOff x="3681125" y="1846650"/>
                <a:chExt cx="515500" cy="471375"/>
              </a:xfrm>
            </p:grpSpPr>
            <p:sp>
              <p:nvSpPr>
                <p:cNvPr id="1365" name="Google Shape;1365;p32"/>
                <p:cNvSpPr/>
                <p:nvPr/>
              </p:nvSpPr>
              <p:spPr>
                <a:xfrm>
                  <a:off x="3681125" y="1846650"/>
                  <a:ext cx="515500" cy="471375"/>
                </a:xfrm>
                <a:custGeom>
                  <a:rect b="b" l="l" r="r" t="t"/>
                  <a:pathLst>
                    <a:path extrusionOk="0" h="18855" w="20620">
                      <a:moveTo>
                        <a:pt x="9854" y="228"/>
                      </a:moveTo>
                      <a:cubicBezTo>
                        <a:pt x="11621" y="228"/>
                        <a:pt x="13416" y="541"/>
                        <a:pt x="14988" y="1401"/>
                      </a:cubicBezTo>
                      <a:cubicBezTo>
                        <a:pt x="16984" y="2533"/>
                        <a:pt x="18415" y="4559"/>
                        <a:pt x="19219" y="6674"/>
                      </a:cubicBezTo>
                      <a:cubicBezTo>
                        <a:pt x="20024" y="8611"/>
                        <a:pt x="20173" y="10786"/>
                        <a:pt x="19666" y="12842"/>
                      </a:cubicBezTo>
                      <a:cubicBezTo>
                        <a:pt x="18542" y="17002"/>
                        <a:pt x="14415" y="18633"/>
                        <a:pt x="10396" y="18633"/>
                      </a:cubicBezTo>
                      <a:cubicBezTo>
                        <a:pt x="9089" y="18633"/>
                        <a:pt x="7793" y="18461"/>
                        <a:pt x="6615" y="18146"/>
                      </a:cubicBezTo>
                      <a:cubicBezTo>
                        <a:pt x="5423" y="17818"/>
                        <a:pt x="4261" y="17371"/>
                        <a:pt x="3188" y="16746"/>
                      </a:cubicBezTo>
                      <a:cubicBezTo>
                        <a:pt x="2414" y="16329"/>
                        <a:pt x="1728" y="15733"/>
                        <a:pt x="1222" y="15047"/>
                      </a:cubicBezTo>
                      <a:cubicBezTo>
                        <a:pt x="983" y="14630"/>
                        <a:pt x="834" y="14153"/>
                        <a:pt x="775" y="13647"/>
                      </a:cubicBezTo>
                      <a:cubicBezTo>
                        <a:pt x="656" y="12991"/>
                        <a:pt x="566" y="12306"/>
                        <a:pt x="507" y="11621"/>
                      </a:cubicBezTo>
                      <a:cubicBezTo>
                        <a:pt x="209" y="7986"/>
                        <a:pt x="864" y="3665"/>
                        <a:pt x="4172" y="1520"/>
                      </a:cubicBezTo>
                      <a:cubicBezTo>
                        <a:pt x="4621" y="1239"/>
                        <a:pt x="5096" y="1011"/>
                        <a:pt x="5573" y="812"/>
                      </a:cubicBezTo>
                      <a:lnTo>
                        <a:pt x="5573" y="812"/>
                      </a:lnTo>
                      <a:cubicBezTo>
                        <a:pt x="5582" y="810"/>
                        <a:pt x="5592" y="807"/>
                        <a:pt x="5602" y="805"/>
                      </a:cubicBezTo>
                      <a:cubicBezTo>
                        <a:pt x="6615" y="507"/>
                        <a:pt x="7688" y="328"/>
                        <a:pt x="8731" y="268"/>
                      </a:cubicBezTo>
                      <a:cubicBezTo>
                        <a:pt x="9102" y="242"/>
                        <a:pt x="9478" y="228"/>
                        <a:pt x="9854" y="228"/>
                      </a:cubicBezTo>
                      <a:close/>
                      <a:moveTo>
                        <a:pt x="10006" y="1"/>
                      </a:moveTo>
                      <a:cubicBezTo>
                        <a:pt x="8568" y="1"/>
                        <a:pt x="7129" y="215"/>
                        <a:pt x="5811" y="566"/>
                      </a:cubicBezTo>
                      <a:lnTo>
                        <a:pt x="5615" y="610"/>
                      </a:lnTo>
                      <a:lnTo>
                        <a:pt x="5615" y="610"/>
                      </a:lnTo>
                      <a:cubicBezTo>
                        <a:pt x="5614" y="610"/>
                        <a:pt x="5613" y="610"/>
                        <a:pt x="5613" y="610"/>
                      </a:cubicBezTo>
                      <a:cubicBezTo>
                        <a:pt x="5581" y="610"/>
                        <a:pt x="5546" y="615"/>
                        <a:pt x="5513" y="626"/>
                      </a:cubicBezTo>
                      <a:cubicBezTo>
                        <a:pt x="3546" y="1371"/>
                        <a:pt x="1937" y="2861"/>
                        <a:pt x="1073" y="4797"/>
                      </a:cubicBezTo>
                      <a:cubicBezTo>
                        <a:pt x="328" y="6585"/>
                        <a:pt x="0" y="8522"/>
                        <a:pt x="90" y="10488"/>
                      </a:cubicBezTo>
                      <a:cubicBezTo>
                        <a:pt x="90" y="11859"/>
                        <a:pt x="268" y="13230"/>
                        <a:pt x="596" y="14571"/>
                      </a:cubicBezTo>
                      <a:cubicBezTo>
                        <a:pt x="834" y="15226"/>
                        <a:pt x="1281" y="15822"/>
                        <a:pt x="1848" y="16209"/>
                      </a:cubicBezTo>
                      <a:cubicBezTo>
                        <a:pt x="2771" y="16895"/>
                        <a:pt x="3784" y="17461"/>
                        <a:pt x="4857" y="17848"/>
                      </a:cubicBezTo>
                      <a:cubicBezTo>
                        <a:pt x="6586" y="18515"/>
                        <a:pt x="8402" y="18854"/>
                        <a:pt x="10220" y="18854"/>
                      </a:cubicBezTo>
                      <a:cubicBezTo>
                        <a:pt x="11410" y="18854"/>
                        <a:pt x="12600" y="18709"/>
                        <a:pt x="13766" y="18414"/>
                      </a:cubicBezTo>
                      <a:cubicBezTo>
                        <a:pt x="16120" y="17818"/>
                        <a:pt x="18266" y="16537"/>
                        <a:pt x="19428" y="14392"/>
                      </a:cubicBezTo>
                      <a:cubicBezTo>
                        <a:pt x="20381" y="12455"/>
                        <a:pt x="20619" y="10280"/>
                        <a:pt x="20113" y="8194"/>
                      </a:cubicBezTo>
                      <a:cubicBezTo>
                        <a:pt x="19636" y="5930"/>
                        <a:pt x="18444" y="3874"/>
                        <a:pt x="16746" y="2265"/>
                      </a:cubicBezTo>
                      <a:cubicBezTo>
                        <a:pt x="14921" y="628"/>
                        <a:pt x="12467" y="1"/>
                        <a:pt x="1000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66" name="Google Shape;1366;p32"/>
                <p:cNvSpPr/>
                <p:nvPr/>
              </p:nvSpPr>
              <p:spPr>
                <a:xfrm>
                  <a:off x="3748900" y="1895900"/>
                  <a:ext cx="391850" cy="374500"/>
                </a:xfrm>
                <a:custGeom>
                  <a:rect b="b" l="l" r="r" t="t"/>
                  <a:pathLst>
                    <a:path extrusionOk="0" h="14980" w="15674">
                      <a:moveTo>
                        <a:pt x="6437" y="198"/>
                      </a:moveTo>
                      <a:cubicBezTo>
                        <a:pt x="8838" y="198"/>
                        <a:pt x="11362" y="1635"/>
                        <a:pt x="12992" y="3304"/>
                      </a:cubicBezTo>
                      <a:cubicBezTo>
                        <a:pt x="13946" y="4287"/>
                        <a:pt x="14869" y="5509"/>
                        <a:pt x="15227" y="6880"/>
                      </a:cubicBezTo>
                      <a:cubicBezTo>
                        <a:pt x="15316" y="7237"/>
                        <a:pt x="15316" y="7625"/>
                        <a:pt x="15227" y="8012"/>
                      </a:cubicBezTo>
                      <a:cubicBezTo>
                        <a:pt x="15078" y="8429"/>
                        <a:pt x="14929" y="8846"/>
                        <a:pt x="14750" y="9234"/>
                      </a:cubicBezTo>
                      <a:cubicBezTo>
                        <a:pt x="13618" y="11796"/>
                        <a:pt x="11502" y="14657"/>
                        <a:pt x="8463" y="14776"/>
                      </a:cubicBezTo>
                      <a:cubicBezTo>
                        <a:pt x="8351" y="14783"/>
                        <a:pt x="8239" y="14787"/>
                        <a:pt x="8128" y="14787"/>
                      </a:cubicBezTo>
                      <a:cubicBezTo>
                        <a:pt x="7813" y="14787"/>
                        <a:pt x="7499" y="14757"/>
                        <a:pt x="7185" y="14699"/>
                      </a:cubicBezTo>
                      <a:lnTo>
                        <a:pt x="7185" y="14699"/>
                      </a:lnTo>
                      <a:cubicBezTo>
                        <a:pt x="7176" y="14694"/>
                        <a:pt x="7165" y="14690"/>
                        <a:pt x="7152" y="14686"/>
                      </a:cubicBezTo>
                      <a:cubicBezTo>
                        <a:pt x="6437" y="14478"/>
                        <a:pt x="5781" y="14210"/>
                        <a:pt x="5156" y="13882"/>
                      </a:cubicBezTo>
                      <a:cubicBezTo>
                        <a:pt x="3785" y="13256"/>
                        <a:pt x="2623" y="12332"/>
                        <a:pt x="1729" y="11141"/>
                      </a:cubicBezTo>
                      <a:cubicBezTo>
                        <a:pt x="686" y="9681"/>
                        <a:pt x="448" y="7833"/>
                        <a:pt x="686" y="6105"/>
                      </a:cubicBezTo>
                      <a:cubicBezTo>
                        <a:pt x="865" y="4347"/>
                        <a:pt x="1669" y="2708"/>
                        <a:pt x="2951" y="1516"/>
                      </a:cubicBezTo>
                      <a:cubicBezTo>
                        <a:pt x="3986" y="582"/>
                        <a:pt x="5195" y="198"/>
                        <a:pt x="6437" y="198"/>
                      </a:cubicBezTo>
                      <a:close/>
                      <a:moveTo>
                        <a:pt x="6457" y="0"/>
                      </a:moveTo>
                      <a:cubicBezTo>
                        <a:pt x="5636" y="0"/>
                        <a:pt x="4821" y="151"/>
                        <a:pt x="4053" y="503"/>
                      </a:cubicBezTo>
                      <a:cubicBezTo>
                        <a:pt x="2474" y="1278"/>
                        <a:pt x="1282" y="2678"/>
                        <a:pt x="716" y="4317"/>
                      </a:cubicBezTo>
                      <a:cubicBezTo>
                        <a:pt x="60" y="6105"/>
                        <a:pt x="1" y="8042"/>
                        <a:pt x="597" y="9859"/>
                      </a:cubicBezTo>
                      <a:cubicBezTo>
                        <a:pt x="1550" y="12422"/>
                        <a:pt x="4172" y="14090"/>
                        <a:pt x="6705" y="14835"/>
                      </a:cubicBezTo>
                      <a:lnTo>
                        <a:pt x="6871" y="14863"/>
                      </a:lnTo>
                      <a:lnTo>
                        <a:pt x="6871" y="14863"/>
                      </a:lnTo>
                      <a:cubicBezTo>
                        <a:pt x="6875" y="14864"/>
                        <a:pt x="6879" y="14864"/>
                        <a:pt x="6884" y="14865"/>
                      </a:cubicBezTo>
                      <a:cubicBezTo>
                        <a:pt x="6884" y="14865"/>
                        <a:pt x="6884" y="14865"/>
                        <a:pt x="6884" y="14865"/>
                      </a:cubicBezTo>
                      <a:lnTo>
                        <a:pt x="6884" y="14865"/>
                      </a:lnTo>
                      <a:cubicBezTo>
                        <a:pt x="6884" y="14865"/>
                        <a:pt x="6884" y="14865"/>
                        <a:pt x="6885" y="14865"/>
                      </a:cubicBezTo>
                      <a:lnTo>
                        <a:pt x="6885" y="14865"/>
                      </a:lnTo>
                      <a:cubicBezTo>
                        <a:pt x="7274" y="14942"/>
                        <a:pt x="7666" y="14979"/>
                        <a:pt x="8054" y="14979"/>
                      </a:cubicBezTo>
                      <a:cubicBezTo>
                        <a:pt x="9328" y="14979"/>
                        <a:pt x="10571" y="14576"/>
                        <a:pt x="11621" y="13822"/>
                      </a:cubicBezTo>
                      <a:cubicBezTo>
                        <a:pt x="12843" y="12869"/>
                        <a:pt x="13856" y="11677"/>
                        <a:pt x="14571" y="10306"/>
                      </a:cubicBezTo>
                      <a:cubicBezTo>
                        <a:pt x="14869" y="9770"/>
                        <a:pt x="15137" y="9204"/>
                        <a:pt x="15346" y="8638"/>
                      </a:cubicBezTo>
                      <a:cubicBezTo>
                        <a:pt x="15525" y="8310"/>
                        <a:pt x="15614" y="7923"/>
                        <a:pt x="15674" y="7535"/>
                      </a:cubicBezTo>
                      <a:cubicBezTo>
                        <a:pt x="15674" y="7029"/>
                        <a:pt x="15555" y="6492"/>
                        <a:pt x="15316" y="6045"/>
                      </a:cubicBezTo>
                      <a:cubicBezTo>
                        <a:pt x="15018" y="5360"/>
                        <a:pt x="14631" y="4734"/>
                        <a:pt x="14184" y="4168"/>
                      </a:cubicBezTo>
                      <a:cubicBezTo>
                        <a:pt x="13022" y="2649"/>
                        <a:pt x="11502" y="1457"/>
                        <a:pt x="9744" y="712"/>
                      </a:cubicBezTo>
                      <a:cubicBezTo>
                        <a:pt x="8712" y="282"/>
                        <a:pt x="7580" y="0"/>
                        <a:pt x="64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67" name="Google Shape;1367;p32"/>
                <p:cNvSpPr/>
                <p:nvPr/>
              </p:nvSpPr>
              <p:spPr>
                <a:xfrm>
                  <a:off x="3786900" y="1956875"/>
                  <a:ext cx="286075" cy="248100"/>
                </a:xfrm>
                <a:custGeom>
                  <a:rect b="b" l="l" r="r" t="t"/>
                  <a:pathLst>
                    <a:path extrusionOk="0" h="9924" w="11443">
                      <a:moveTo>
                        <a:pt x="6972" y="217"/>
                      </a:moveTo>
                      <a:cubicBezTo>
                        <a:pt x="7693" y="217"/>
                        <a:pt x="8417" y="390"/>
                        <a:pt x="9058" y="686"/>
                      </a:cubicBezTo>
                      <a:cubicBezTo>
                        <a:pt x="9565" y="954"/>
                        <a:pt x="9803" y="1580"/>
                        <a:pt x="10072" y="2087"/>
                      </a:cubicBezTo>
                      <a:cubicBezTo>
                        <a:pt x="11055" y="4113"/>
                        <a:pt x="11442" y="6765"/>
                        <a:pt x="9535" y="8404"/>
                      </a:cubicBezTo>
                      <a:cubicBezTo>
                        <a:pt x="9058" y="8731"/>
                        <a:pt x="8552" y="9000"/>
                        <a:pt x="8016" y="9238"/>
                      </a:cubicBezTo>
                      <a:cubicBezTo>
                        <a:pt x="7333" y="9560"/>
                        <a:pt x="6591" y="9713"/>
                        <a:pt x="5849" y="9713"/>
                      </a:cubicBezTo>
                      <a:cubicBezTo>
                        <a:pt x="5425" y="9713"/>
                        <a:pt x="5001" y="9663"/>
                        <a:pt x="4589" y="9566"/>
                      </a:cubicBezTo>
                      <a:cubicBezTo>
                        <a:pt x="2503" y="8910"/>
                        <a:pt x="715" y="6526"/>
                        <a:pt x="954" y="4292"/>
                      </a:cubicBezTo>
                      <a:cubicBezTo>
                        <a:pt x="1252" y="1699"/>
                        <a:pt x="4172" y="329"/>
                        <a:pt x="6526" y="239"/>
                      </a:cubicBezTo>
                      <a:cubicBezTo>
                        <a:pt x="6674" y="224"/>
                        <a:pt x="6823" y="217"/>
                        <a:pt x="6972" y="217"/>
                      </a:cubicBezTo>
                      <a:close/>
                      <a:moveTo>
                        <a:pt x="7062" y="1"/>
                      </a:moveTo>
                      <a:cubicBezTo>
                        <a:pt x="5781" y="1"/>
                        <a:pt x="4500" y="269"/>
                        <a:pt x="3338" y="865"/>
                      </a:cubicBezTo>
                      <a:cubicBezTo>
                        <a:pt x="2205" y="1461"/>
                        <a:pt x="1133" y="2355"/>
                        <a:pt x="745" y="3606"/>
                      </a:cubicBezTo>
                      <a:cubicBezTo>
                        <a:pt x="0" y="5930"/>
                        <a:pt x="1639" y="8463"/>
                        <a:pt x="3695" y="9476"/>
                      </a:cubicBezTo>
                      <a:cubicBezTo>
                        <a:pt x="4309" y="9788"/>
                        <a:pt x="4984" y="9923"/>
                        <a:pt x="5671" y="9923"/>
                      </a:cubicBezTo>
                      <a:cubicBezTo>
                        <a:pt x="7139" y="9923"/>
                        <a:pt x="8669" y="9308"/>
                        <a:pt x="9805" y="8484"/>
                      </a:cubicBezTo>
                      <a:lnTo>
                        <a:pt x="9805" y="8484"/>
                      </a:lnTo>
                      <a:cubicBezTo>
                        <a:pt x="9816" y="8477"/>
                        <a:pt x="9826" y="8471"/>
                        <a:pt x="9833" y="8463"/>
                      </a:cubicBezTo>
                      <a:lnTo>
                        <a:pt x="9833" y="8463"/>
                      </a:lnTo>
                      <a:cubicBezTo>
                        <a:pt x="9833" y="8463"/>
                        <a:pt x="9833" y="8463"/>
                        <a:pt x="9833" y="8463"/>
                      </a:cubicBezTo>
                      <a:cubicBezTo>
                        <a:pt x="9865" y="8447"/>
                        <a:pt x="9879" y="8434"/>
                        <a:pt x="9880" y="8424"/>
                      </a:cubicBezTo>
                      <a:lnTo>
                        <a:pt x="9880" y="8424"/>
                      </a:lnTo>
                      <a:cubicBezTo>
                        <a:pt x="10774" y="7650"/>
                        <a:pt x="11264" y="6536"/>
                        <a:pt x="11293" y="5364"/>
                      </a:cubicBezTo>
                      <a:cubicBezTo>
                        <a:pt x="11263" y="4292"/>
                        <a:pt x="11025" y="3249"/>
                        <a:pt x="10578" y="2295"/>
                      </a:cubicBezTo>
                      <a:cubicBezTo>
                        <a:pt x="10429" y="1938"/>
                        <a:pt x="10250" y="1580"/>
                        <a:pt x="10042" y="1252"/>
                      </a:cubicBezTo>
                      <a:cubicBezTo>
                        <a:pt x="9923" y="1014"/>
                        <a:pt x="9774" y="805"/>
                        <a:pt x="9565" y="627"/>
                      </a:cubicBezTo>
                      <a:cubicBezTo>
                        <a:pt x="8880" y="120"/>
                        <a:pt x="7896" y="31"/>
                        <a:pt x="70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368" name="Google Shape;1368;p32"/>
              <p:cNvGrpSpPr/>
              <p:nvPr/>
            </p:nvGrpSpPr>
            <p:grpSpPr>
              <a:xfrm>
                <a:off x="-1258062" y="4083077"/>
                <a:ext cx="4341985" cy="2100795"/>
                <a:chOff x="-1166362" y="3750002"/>
                <a:chExt cx="4341985" cy="2100795"/>
              </a:xfrm>
            </p:grpSpPr>
            <p:grpSp>
              <p:nvGrpSpPr>
                <p:cNvPr id="1369" name="Google Shape;1369;p32"/>
                <p:cNvGrpSpPr/>
                <p:nvPr/>
              </p:nvGrpSpPr>
              <p:grpSpPr>
                <a:xfrm>
                  <a:off x="-1166362" y="3750002"/>
                  <a:ext cx="4341985" cy="2100795"/>
                  <a:chOff x="-982587" y="4100590"/>
                  <a:chExt cx="4341985" cy="2100795"/>
                </a:xfrm>
              </p:grpSpPr>
              <p:sp>
                <p:nvSpPr>
                  <p:cNvPr id="1370" name="Google Shape;1370;p32"/>
                  <p:cNvSpPr/>
                  <p:nvPr/>
                </p:nvSpPr>
                <p:spPr>
                  <a:xfrm>
                    <a:off x="-982587" y="4100590"/>
                    <a:ext cx="4341985" cy="2043992"/>
                  </a:xfrm>
                  <a:custGeom>
                    <a:rect b="b" l="l" r="r" t="t"/>
                    <a:pathLst>
                      <a:path extrusionOk="0" h="50732" w="107775">
                        <a:moveTo>
                          <a:pt x="19280" y="1"/>
                        </a:moveTo>
                        <a:cubicBezTo>
                          <a:pt x="14384" y="1"/>
                          <a:pt x="9338" y="2218"/>
                          <a:pt x="8075" y="7268"/>
                        </a:cubicBezTo>
                        <a:cubicBezTo>
                          <a:pt x="7241" y="10724"/>
                          <a:pt x="7598" y="14449"/>
                          <a:pt x="6615" y="17905"/>
                        </a:cubicBezTo>
                        <a:cubicBezTo>
                          <a:pt x="5721" y="21034"/>
                          <a:pt x="3755" y="23716"/>
                          <a:pt x="2414" y="26695"/>
                        </a:cubicBezTo>
                        <a:cubicBezTo>
                          <a:pt x="596" y="30777"/>
                          <a:pt x="0" y="35426"/>
                          <a:pt x="1162" y="39716"/>
                        </a:cubicBezTo>
                        <a:cubicBezTo>
                          <a:pt x="2324" y="44007"/>
                          <a:pt x="5364" y="47821"/>
                          <a:pt x="9476" y="49519"/>
                        </a:cubicBezTo>
                        <a:cubicBezTo>
                          <a:pt x="11357" y="50293"/>
                          <a:pt x="13318" y="50601"/>
                          <a:pt x="15314" y="50601"/>
                        </a:cubicBezTo>
                        <a:cubicBezTo>
                          <a:pt x="19547" y="50601"/>
                          <a:pt x="23938" y="49216"/>
                          <a:pt x="28069" y="47940"/>
                        </a:cubicBezTo>
                        <a:cubicBezTo>
                          <a:pt x="34622" y="45928"/>
                          <a:pt x="41399" y="44206"/>
                          <a:pt x="48226" y="44206"/>
                        </a:cubicBezTo>
                        <a:cubicBezTo>
                          <a:pt x="49283" y="44206"/>
                          <a:pt x="50341" y="44247"/>
                          <a:pt x="51399" y="44335"/>
                        </a:cubicBezTo>
                        <a:cubicBezTo>
                          <a:pt x="58282" y="44901"/>
                          <a:pt x="64868" y="47434"/>
                          <a:pt x="71602" y="49132"/>
                        </a:cubicBezTo>
                        <a:cubicBezTo>
                          <a:pt x="75244" y="50055"/>
                          <a:pt x="79063" y="50731"/>
                          <a:pt x="82819" y="50731"/>
                        </a:cubicBezTo>
                        <a:cubicBezTo>
                          <a:pt x="85975" y="50731"/>
                          <a:pt x="89087" y="50254"/>
                          <a:pt x="92012" y="49043"/>
                        </a:cubicBezTo>
                        <a:cubicBezTo>
                          <a:pt x="94426" y="48059"/>
                          <a:pt x="96661" y="46570"/>
                          <a:pt x="98150" y="44424"/>
                        </a:cubicBezTo>
                        <a:cubicBezTo>
                          <a:pt x="107775" y="30581"/>
                          <a:pt x="86591" y="19064"/>
                          <a:pt x="74895" y="19064"/>
                        </a:cubicBezTo>
                        <a:cubicBezTo>
                          <a:pt x="74533" y="19064"/>
                          <a:pt x="74179" y="19075"/>
                          <a:pt x="73836" y="19097"/>
                        </a:cubicBezTo>
                        <a:cubicBezTo>
                          <a:pt x="67567" y="19499"/>
                          <a:pt x="61181" y="22039"/>
                          <a:pt x="55078" y="22039"/>
                        </a:cubicBezTo>
                        <a:cubicBezTo>
                          <a:pt x="53030" y="22039"/>
                          <a:pt x="51014" y="21753"/>
                          <a:pt x="49046" y="21004"/>
                        </a:cubicBezTo>
                        <a:cubicBezTo>
                          <a:pt x="42043" y="18352"/>
                          <a:pt x="38319" y="10933"/>
                          <a:pt x="32836" y="5868"/>
                        </a:cubicBezTo>
                        <a:cubicBezTo>
                          <a:pt x="30959" y="4110"/>
                          <a:pt x="28843" y="2709"/>
                          <a:pt x="26549" y="1636"/>
                        </a:cubicBezTo>
                        <a:cubicBezTo>
                          <a:pt x="24851" y="862"/>
                          <a:pt x="23033" y="355"/>
                          <a:pt x="21215" y="117"/>
                        </a:cubicBezTo>
                        <a:cubicBezTo>
                          <a:pt x="20579" y="40"/>
                          <a:pt x="19931" y="1"/>
                          <a:pt x="1928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371" name="Google Shape;1371;p32"/>
                  <p:cNvSpPr/>
                  <p:nvPr/>
                </p:nvSpPr>
                <p:spPr>
                  <a:xfrm>
                    <a:off x="-468790" y="4248125"/>
                    <a:ext cx="3797016" cy="1953259"/>
                  </a:xfrm>
                  <a:custGeom>
                    <a:rect b="b" l="l" r="r" t="t"/>
                    <a:pathLst>
                      <a:path extrusionOk="0" fill="none" h="48480" w="94248">
                        <a:moveTo>
                          <a:pt x="15196" y="1252"/>
                        </a:moveTo>
                        <a:cubicBezTo>
                          <a:pt x="20828" y="1"/>
                          <a:pt x="26698" y="1639"/>
                          <a:pt x="30899" y="5573"/>
                        </a:cubicBezTo>
                        <a:cubicBezTo>
                          <a:pt x="36173" y="10638"/>
                          <a:pt x="38051" y="18832"/>
                          <a:pt x="44129" y="22914"/>
                        </a:cubicBezTo>
                        <a:cubicBezTo>
                          <a:pt x="48450" y="25804"/>
                          <a:pt x="54081" y="25953"/>
                          <a:pt x="59206" y="25089"/>
                        </a:cubicBezTo>
                        <a:cubicBezTo>
                          <a:pt x="64331" y="24225"/>
                          <a:pt x="69307" y="22437"/>
                          <a:pt x="74492" y="21812"/>
                        </a:cubicBezTo>
                        <a:cubicBezTo>
                          <a:pt x="79647" y="21156"/>
                          <a:pt x="85308" y="21812"/>
                          <a:pt x="89241" y="25208"/>
                        </a:cubicBezTo>
                        <a:cubicBezTo>
                          <a:pt x="91625" y="27354"/>
                          <a:pt x="93234" y="30244"/>
                          <a:pt x="93830" y="33403"/>
                        </a:cubicBezTo>
                        <a:cubicBezTo>
                          <a:pt x="94187" y="35339"/>
                          <a:pt x="94247" y="37425"/>
                          <a:pt x="93472" y="39243"/>
                        </a:cubicBezTo>
                        <a:cubicBezTo>
                          <a:pt x="92549" y="41418"/>
                          <a:pt x="90642" y="42967"/>
                          <a:pt x="88586" y="44129"/>
                        </a:cubicBezTo>
                        <a:cubicBezTo>
                          <a:pt x="81017" y="48480"/>
                          <a:pt x="71333" y="48420"/>
                          <a:pt x="63318" y="44964"/>
                        </a:cubicBezTo>
                        <a:cubicBezTo>
                          <a:pt x="59623" y="43384"/>
                          <a:pt x="56226" y="41120"/>
                          <a:pt x="52383" y="40017"/>
                        </a:cubicBezTo>
                        <a:cubicBezTo>
                          <a:pt x="39868" y="36412"/>
                          <a:pt x="26668" y="45470"/>
                          <a:pt x="13826" y="43206"/>
                        </a:cubicBezTo>
                        <a:cubicBezTo>
                          <a:pt x="11085" y="42699"/>
                          <a:pt x="8373" y="41656"/>
                          <a:pt x="6377" y="39690"/>
                        </a:cubicBezTo>
                        <a:cubicBezTo>
                          <a:pt x="4202" y="37514"/>
                          <a:pt x="3129" y="34445"/>
                          <a:pt x="2473" y="31406"/>
                        </a:cubicBezTo>
                        <a:cubicBezTo>
                          <a:pt x="0" y="19964"/>
                          <a:pt x="1490" y="4381"/>
                          <a:pt x="15196" y="1252"/>
                        </a:cubicBezTo>
                        <a:close/>
                      </a:path>
                    </a:pathLst>
                  </a:custGeom>
                  <a:noFill/>
                  <a:ln cap="flat" cmpd="sng" w="9675">
                    <a:solidFill>
                      <a:schemeClr val="accent1"/>
                    </a:solidFill>
                    <a:prstDash val="solid"/>
                    <a:miter lim="29796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grpSp>
                <p:nvGrpSpPr>
                  <p:cNvPr id="1372" name="Google Shape;1372;p32"/>
                  <p:cNvGrpSpPr/>
                  <p:nvPr/>
                </p:nvGrpSpPr>
                <p:grpSpPr>
                  <a:xfrm>
                    <a:off x="22164" y="4918846"/>
                    <a:ext cx="824338" cy="865398"/>
                    <a:chOff x="-25448" y="4713546"/>
                    <a:chExt cx="824338" cy="865398"/>
                  </a:xfrm>
                </p:grpSpPr>
                <p:sp>
                  <p:nvSpPr>
                    <p:cNvPr id="1373" name="Google Shape;1373;p32"/>
                    <p:cNvSpPr/>
                    <p:nvPr/>
                  </p:nvSpPr>
                  <p:spPr>
                    <a:xfrm>
                      <a:off x="635080" y="5374517"/>
                      <a:ext cx="94716" cy="65028"/>
                    </a:xfrm>
                    <a:custGeom>
                      <a:rect b="b" l="l" r="r" t="t"/>
                      <a:pathLst>
                        <a:path extrusionOk="0" h="1614" w="2351">
                          <a:moveTo>
                            <a:pt x="1259" y="0"/>
                          </a:moveTo>
                          <a:cubicBezTo>
                            <a:pt x="928" y="0"/>
                            <a:pt x="550" y="221"/>
                            <a:pt x="233" y="825"/>
                          </a:cubicBezTo>
                          <a:cubicBezTo>
                            <a:pt x="1" y="1270"/>
                            <a:pt x="471" y="1614"/>
                            <a:pt x="1025" y="1614"/>
                          </a:cubicBezTo>
                          <a:cubicBezTo>
                            <a:pt x="1325" y="1614"/>
                            <a:pt x="1650" y="1513"/>
                            <a:pt x="1901" y="1272"/>
                          </a:cubicBezTo>
                          <a:cubicBezTo>
                            <a:pt x="2351" y="803"/>
                            <a:pt x="1890" y="0"/>
                            <a:pt x="1259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74" name="Google Shape;1374;p32"/>
                    <p:cNvSpPr/>
                    <p:nvPr/>
                  </p:nvSpPr>
                  <p:spPr>
                    <a:xfrm>
                      <a:off x="705584" y="5118404"/>
                      <a:ext cx="93306" cy="87671"/>
                    </a:xfrm>
                    <a:custGeom>
                      <a:rect b="b" l="l" r="r" t="t"/>
                      <a:pathLst>
                        <a:path extrusionOk="0" h="2176" w="2316">
                          <a:moveTo>
                            <a:pt x="1092" y="1"/>
                          </a:moveTo>
                          <a:cubicBezTo>
                            <a:pt x="596" y="1"/>
                            <a:pt x="99" y="387"/>
                            <a:pt x="32" y="1402"/>
                          </a:cubicBezTo>
                          <a:cubicBezTo>
                            <a:pt x="0" y="1860"/>
                            <a:pt x="488" y="2176"/>
                            <a:pt x="1007" y="2176"/>
                          </a:cubicBezTo>
                          <a:cubicBezTo>
                            <a:pt x="1466" y="2176"/>
                            <a:pt x="1950" y="1928"/>
                            <a:pt x="2118" y="1312"/>
                          </a:cubicBezTo>
                          <a:cubicBezTo>
                            <a:pt x="2315" y="588"/>
                            <a:pt x="1704" y="1"/>
                            <a:pt x="1092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75" name="Google Shape;1375;p32"/>
                    <p:cNvSpPr/>
                    <p:nvPr/>
                  </p:nvSpPr>
                  <p:spPr>
                    <a:xfrm>
                      <a:off x="250688" y="5480556"/>
                      <a:ext cx="149346" cy="98388"/>
                    </a:xfrm>
                    <a:custGeom>
                      <a:rect b="b" l="l" r="r" t="t"/>
                      <a:pathLst>
                        <a:path extrusionOk="0" h="2442" w="3707">
                          <a:moveTo>
                            <a:pt x="1594" y="1"/>
                          </a:moveTo>
                          <a:cubicBezTo>
                            <a:pt x="1549" y="1"/>
                            <a:pt x="1504" y="4"/>
                            <a:pt x="1460" y="11"/>
                          </a:cubicBezTo>
                          <a:cubicBezTo>
                            <a:pt x="477" y="160"/>
                            <a:pt x="0" y="1143"/>
                            <a:pt x="268" y="1709"/>
                          </a:cubicBezTo>
                          <a:cubicBezTo>
                            <a:pt x="521" y="2230"/>
                            <a:pt x="890" y="2441"/>
                            <a:pt x="1336" y="2441"/>
                          </a:cubicBezTo>
                          <a:cubicBezTo>
                            <a:pt x="1733" y="2441"/>
                            <a:pt x="2191" y="2274"/>
                            <a:pt x="2682" y="2007"/>
                          </a:cubicBezTo>
                          <a:cubicBezTo>
                            <a:pt x="3707" y="1466"/>
                            <a:pt x="2556" y="1"/>
                            <a:pt x="1594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76" name="Google Shape;1376;p32"/>
                    <p:cNvSpPr/>
                    <p:nvPr/>
                  </p:nvSpPr>
                  <p:spPr>
                    <a:xfrm>
                      <a:off x="-25448" y="5341802"/>
                      <a:ext cx="176540" cy="128847"/>
                    </a:xfrm>
                    <a:custGeom>
                      <a:rect b="b" l="l" r="r" t="t"/>
                      <a:pathLst>
                        <a:path extrusionOk="0" h="3198" w="4382">
                          <a:moveTo>
                            <a:pt x="2558" y="0"/>
                          </a:moveTo>
                          <a:cubicBezTo>
                            <a:pt x="1385" y="0"/>
                            <a:pt x="0" y="1673"/>
                            <a:pt x="329" y="2531"/>
                          </a:cubicBezTo>
                          <a:cubicBezTo>
                            <a:pt x="510" y="3028"/>
                            <a:pt x="888" y="3198"/>
                            <a:pt x="1296" y="3198"/>
                          </a:cubicBezTo>
                          <a:cubicBezTo>
                            <a:pt x="1694" y="3198"/>
                            <a:pt x="2120" y="3036"/>
                            <a:pt x="2415" y="2859"/>
                          </a:cubicBezTo>
                          <a:cubicBezTo>
                            <a:pt x="3130" y="2442"/>
                            <a:pt x="4381" y="1012"/>
                            <a:pt x="3159" y="177"/>
                          </a:cubicBezTo>
                          <a:cubicBezTo>
                            <a:pt x="2973" y="55"/>
                            <a:pt x="2769" y="0"/>
                            <a:pt x="255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77" name="Google Shape;1377;p32"/>
                    <p:cNvSpPr/>
                    <p:nvPr/>
                  </p:nvSpPr>
                  <p:spPr>
                    <a:xfrm>
                      <a:off x="377919" y="4713546"/>
                      <a:ext cx="173357" cy="114383"/>
                    </a:xfrm>
                    <a:custGeom>
                      <a:rect b="b" l="l" r="r" t="t"/>
                      <a:pathLst>
                        <a:path extrusionOk="0" h="2839" w="4303">
                          <a:moveTo>
                            <a:pt x="1802" y="0"/>
                          </a:moveTo>
                          <a:cubicBezTo>
                            <a:pt x="1757" y="0"/>
                            <a:pt x="1713" y="3"/>
                            <a:pt x="1669" y="9"/>
                          </a:cubicBezTo>
                          <a:cubicBezTo>
                            <a:pt x="537" y="188"/>
                            <a:pt x="1" y="1320"/>
                            <a:pt x="299" y="1975"/>
                          </a:cubicBezTo>
                          <a:cubicBezTo>
                            <a:pt x="598" y="2590"/>
                            <a:pt x="1023" y="2838"/>
                            <a:pt x="1537" y="2838"/>
                          </a:cubicBezTo>
                          <a:cubicBezTo>
                            <a:pt x="1995" y="2838"/>
                            <a:pt x="2524" y="2642"/>
                            <a:pt x="3100" y="2333"/>
                          </a:cubicBezTo>
                          <a:cubicBezTo>
                            <a:pt x="4303" y="1731"/>
                            <a:pt x="2917" y="0"/>
                            <a:pt x="1802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78" name="Google Shape;1378;p32"/>
                    <p:cNvSpPr/>
                    <p:nvPr/>
                  </p:nvSpPr>
                  <p:spPr>
                    <a:xfrm>
                      <a:off x="152223" y="5076141"/>
                      <a:ext cx="192776" cy="157212"/>
                    </a:xfrm>
                    <a:custGeom>
                      <a:rect b="b" l="l" r="r" t="t"/>
                      <a:pathLst>
                        <a:path extrusionOk="0" h="3902" w="4785">
                          <a:moveTo>
                            <a:pt x="2645" y="1"/>
                          </a:moveTo>
                          <a:cubicBezTo>
                            <a:pt x="1976" y="1"/>
                            <a:pt x="1239" y="345"/>
                            <a:pt x="627" y="1020"/>
                          </a:cubicBezTo>
                          <a:cubicBezTo>
                            <a:pt x="1" y="1706"/>
                            <a:pt x="388" y="3315"/>
                            <a:pt x="1342" y="3821"/>
                          </a:cubicBezTo>
                          <a:cubicBezTo>
                            <a:pt x="1439" y="3876"/>
                            <a:pt x="1553" y="3901"/>
                            <a:pt x="1678" y="3901"/>
                          </a:cubicBezTo>
                          <a:cubicBezTo>
                            <a:pt x="2783" y="3901"/>
                            <a:pt x="4785" y="1939"/>
                            <a:pt x="4143" y="842"/>
                          </a:cubicBezTo>
                          <a:cubicBezTo>
                            <a:pt x="3790" y="278"/>
                            <a:pt x="3245" y="1"/>
                            <a:pt x="2645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79" name="Google Shape;1379;p32"/>
                    <p:cNvSpPr/>
                    <p:nvPr/>
                  </p:nvSpPr>
                  <p:spPr>
                    <a:xfrm>
                      <a:off x="548742" y="4984203"/>
                      <a:ext cx="114940" cy="79653"/>
                    </a:xfrm>
                    <a:custGeom>
                      <a:rect b="b" l="l" r="r" t="t"/>
                      <a:pathLst>
                        <a:path extrusionOk="0" h="1977" w="2853">
                          <a:moveTo>
                            <a:pt x="1541" y="1"/>
                          </a:moveTo>
                          <a:cubicBezTo>
                            <a:pt x="1140" y="1"/>
                            <a:pt x="679" y="270"/>
                            <a:pt x="290" y="1008"/>
                          </a:cubicBezTo>
                          <a:cubicBezTo>
                            <a:pt x="0" y="1548"/>
                            <a:pt x="573" y="1976"/>
                            <a:pt x="1239" y="1976"/>
                          </a:cubicBezTo>
                          <a:cubicBezTo>
                            <a:pt x="1602" y="1976"/>
                            <a:pt x="1992" y="1849"/>
                            <a:pt x="2286" y="1544"/>
                          </a:cubicBezTo>
                          <a:cubicBezTo>
                            <a:pt x="2853" y="978"/>
                            <a:pt x="2305" y="1"/>
                            <a:pt x="154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80" name="Google Shape;1380;p32"/>
                    <p:cNvSpPr/>
                    <p:nvPr/>
                  </p:nvSpPr>
                  <p:spPr>
                    <a:xfrm>
                      <a:off x="397056" y="5224563"/>
                      <a:ext cx="93346" cy="87752"/>
                    </a:xfrm>
                    <a:custGeom>
                      <a:rect b="b" l="l" r="r" t="t"/>
                      <a:pathLst>
                        <a:path extrusionOk="0" h="2178" w="2317">
                          <a:moveTo>
                            <a:pt x="1068" y="0"/>
                          </a:moveTo>
                          <a:cubicBezTo>
                            <a:pt x="573" y="0"/>
                            <a:pt x="85" y="383"/>
                            <a:pt x="32" y="1389"/>
                          </a:cubicBezTo>
                          <a:cubicBezTo>
                            <a:pt x="1" y="1863"/>
                            <a:pt x="489" y="2178"/>
                            <a:pt x="1007" y="2178"/>
                          </a:cubicBezTo>
                          <a:cubicBezTo>
                            <a:pt x="1467" y="2178"/>
                            <a:pt x="1950" y="1931"/>
                            <a:pt x="2118" y="1329"/>
                          </a:cubicBezTo>
                          <a:cubicBezTo>
                            <a:pt x="2317" y="600"/>
                            <a:pt x="1687" y="0"/>
                            <a:pt x="106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1381" name="Google Shape;1381;p32"/>
                <p:cNvGrpSpPr/>
                <p:nvPr/>
              </p:nvGrpSpPr>
              <p:grpSpPr>
                <a:xfrm rot="-5189473">
                  <a:off x="1931519" y="4488060"/>
                  <a:ext cx="70211" cy="266572"/>
                  <a:chOff x="5649736" y="3715577"/>
                  <a:chExt cx="70213" cy="266579"/>
                </a:xfrm>
              </p:grpSpPr>
              <p:sp>
                <p:nvSpPr>
                  <p:cNvPr id="1382" name="Google Shape;1382;p32"/>
                  <p:cNvSpPr/>
                  <p:nvPr/>
                </p:nvSpPr>
                <p:spPr>
                  <a:xfrm>
                    <a:off x="5659314" y="3715577"/>
                    <a:ext cx="60635" cy="166844"/>
                  </a:xfrm>
                  <a:custGeom>
                    <a:rect b="b" l="l" r="r" t="t"/>
                    <a:pathLst>
                      <a:path extrusionOk="0" h="6480" w="2355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383" name="Google Shape;1383;p32"/>
                  <p:cNvSpPr/>
                  <p:nvPr/>
                </p:nvSpPr>
                <p:spPr>
                  <a:xfrm>
                    <a:off x="5649736" y="3922267"/>
                    <a:ext cx="48354" cy="59889"/>
                  </a:xfrm>
                  <a:custGeom>
                    <a:rect b="b" l="l" r="r" t="t"/>
                    <a:pathLst>
                      <a:path extrusionOk="0" h="2326" w="1878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1384" name="Google Shape;1384;p32"/>
              <p:cNvSpPr/>
              <p:nvPr/>
            </p:nvSpPr>
            <p:spPr>
              <a:xfrm flipH="1" rot="10800000">
                <a:off x="492630" y="3746166"/>
                <a:ext cx="113943" cy="94536"/>
              </a:xfrm>
              <a:custGeom>
                <a:rect b="b" l="l" r="r" t="t"/>
                <a:pathLst>
                  <a:path extrusionOk="0" h="2840" w="3423">
                    <a:moveTo>
                      <a:pt x="1669" y="0"/>
                    </a:moveTo>
                    <a:cubicBezTo>
                      <a:pt x="1587" y="0"/>
                      <a:pt x="1505" y="8"/>
                      <a:pt x="1430" y="22"/>
                    </a:cubicBezTo>
                    <a:cubicBezTo>
                      <a:pt x="954" y="112"/>
                      <a:pt x="566" y="380"/>
                      <a:pt x="328" y="797"/>
                    </a:cubicBezTo>
                    <a:cubicBezTo>
                      <a:pt x="0" y="1482"/>
                      <a:pt x="268" y="2525"/>
                      <a:pt x="1043" y="2764"/>
                    </a:cubicBezTo>
                    <a:cubicBezTo>
                      <a:pt x="1201" y="2815"/>
                      <a:pt x="1386" y="2840"/>
                      <a:pt x="1581" y="2840"/>
                    </a:cubicBezTo>
                    <a:cubicBezTo>
                      <a:pt x="2413" y="2840"/>
                      <a:pt x="3423" y="2381"/>
                      <a:pt x="3278" y="1512"/>
                    </a:cubicBezTo>
                    <a:cubicBezTo>
                      <a:pt x="3218" y="1095"/>
                      <a:pt x="3069" y="738"/>
                      <a:pt x="2801" y="440"/>
                    </a:cubicBezTo>
                    <a:cubicBezTo>
                      <a:pt x="2563" y="201"/>
                      <a:pt x="2235" y="52"/>
                      <a:pt x="1907" y="22"/>
                    </a:cubicBezTo>
                    <a:cubicBezTo>
                      <a:pt x="1833" y="8"/>
                      <a:pt x="1751" y="0"/>
                      <a:pt x="16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5" name="Google Shape;1385;p32"/>
              <p:cNvSpPr/>
              <p:nvPr/>
            </p:nvSpPr>
            <p:spPr>
              <a:xfrm flipH="1" rot="10800000">
                <a:off x="423153" y="1425765"/>
                <a:ext cx="252885" cy="205750"/>
              </a:xfrm>
              <a:custGeom>
                <a:rect b="b" l="l" r="r" t="t"/>
                <a:pathLst>
                  <a:path extrusionOk="0" h="6181" w="7597">
                    <a:moveTo>
                      <a:pt x="3559" y="0"/>
                    </a:moveTo>
                    <a:cubicBezTo>
                      <a:pt x="3292" y="0"/>
                      <a:pt x="3026" y="34"/>
                      <a:pt x="2769" y="101"/>
                    </a:cubicBezTo>
                    <a:cubicBezTo>
                      <a:pt x="2442" y="160"/>
                      <a:pt x="2144" y="279"/>
                      <a:pt x="1846" y="428"/>
                    </a:cubicBezTo>
                    <a:cubicBezTo>
                      <a:pt x="952" y="905"/>
                      <a:pt x="326" y="1769"/>
                      <a:pt x="147" y="2782"/>
                    </a:cubicBezTo>
                    <a:cubicBezTo>
                      <a:pt x="1" y="4337"/>
                      <a:pt x="1182" y="6181"/>
                      <a:pt x="2868" y="6181"/>
                    </a:cubicBezTo>
                    <a:cubicBezTo>
                      <a:pt x="2895" y="6181"/>
                      <a:pt x="2921" y="6180"/>
                      <a:pt x="2948" y="6179"/>
                    </a:cubicBezTo>
                    <a:cubicBezTo>
                      <a:pt x="4796" y="6090"/>
                      <a:pt x="7597" y="4153"/>
                      <a:pt x="6524" y="2067"/>
                    </a:cubicBezTo>
                    <a:cubicBezTo>
                      <a:pt x="6166" y="1322"/>
                      <a:pt x="5600" y="697"/>
                      <a:pt x="4885" y="279"/>
                    </a:cubicBezTo>
                    <a:cubicBezTo>
                      <a:pt x="4457" y="93"/>
                      <a:pt x="4005" y="0"/>
                      <a:pt x="35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6" name="Google Shape;1386;p32"/>
              <p:cNvSpPr/>
              <p:nvPr/>
            </p:nvSpPr>
            <p:spPr>
              <a:xfrm flipH="1" rot="10800000">
                <a:off x="8553180" y="2172416"/>
                <a:ext cx="113943" cy="94537"/>
              </a:xfrm>
              <a:custGeom>
                <a:rect b="b" l="l" r="r" t="t"/>
                <a:pathLst>
                  <a:path extrusionOk="0" h="2840" w="3423">
                    <a:moveTo>
                      <a:pt x="1669" y="0"/>
                    </a:moveTo>
                    <a:cubicBezTo>
                      <a:pt x="1587" y="0"/>
                      <a:pt x="1505" y="8"/>
                      <a:pt x="1430" y="22"/>
                    </a:cubicBezTo>
                    <a:cubicBezTo>
                      <a:pt x="954" y="112"/>
                      <a:pt x="566" y="380"/>
                      <a:pt x="328" y="797"/>
                    </a:cubicBezTo>
                    <a:cubicBezTo>
                      <a:pt x="0" y="1482"/>
                      <a:pt x="268" y="2525"/>
                      <a:pt x="1043" y="2764"/>
                    </a:cubicBezTo>
                    <a:cubicBezTo>
                      <a:pt x="1201" y="2815"/>
                      <a:pt x="1386" y="2840"/>
                      <a:pt x="1581" y="2840"/>
                    </a:cubicBezTo>
                    <a:cubicBezTo>
                      <a:pt x="2413" y="2840"/>
                      <a:pt x="3423" y="2381"/>
                      <a:pt x="3278" y="1512"/>
                    </a:cubicBezTo>
                    <a:cubicBezTo>
                      <a:pt x="3218" y="1095"/>
                      <a:pt x="3069" y="738"/>
                      <a:pt x="2801" y="440"/>
                    </a:cubicBezTo>
                    <a:cubicBezTo>
                      <a:pt x="2563" y="201"/>
                      <a:pt x="2235" y="52"/>
                      <a:pt x="1907" y="22"/>
                    </a:cubicBezTo>
                    <a:cubicBezTo>
                      <a:pt x="1833" y="8"/>
                      <a:pt x="1751" y="0"/>
                      <a:pt x="16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7" name="Google Shape;1387;p32"/>
              <p:cNvSpPr/>
              <p:nvPr/>
            </p:nvSpPr>
            <p:spPr>
              <a:xfrm flipH="1" rot="10800000">
                <a:off x="4261728" y="4853740"/>
                <a:ext cx="252885" cy="205750"/>
              </a:xfrm>
              <a:custGeom>
                <a:rect b="b" l="l" r="r" t="t"/>
                <a:pathLst>
                  <a:path extrusionOk="0" h="6181" w="7597">
                    <a:moveTo>
                      <a:pt x="3559" y="0"/>
                    </a:moveTo>
                    <a:cubicBezTo>
                      <a:pt x="3292" y="0"/>
                      <a:pt x="3026" y="34"/>
                      <a:pt x="2769" y="101"/>
                    </a:cubicBezTo>
                    <a:cubicBezTo>
                      <a:pt x="2442" y="160"/>
                      <a:pt x="2144" y="279"/>
                      <a:pt x="1846" y="428"/>
                    </a:cubicBezTo>
                    <a:cubicBezTo>
                      <a:pt x="952" y="905"/>
                      <a:pt x="326" y="1769"/>
                      <a:pt x="147" y="2782"/>
                    </a:cubicBezTo>
                    <a:cubicBezTo>
                      <a:pt x="1" y="4337"/>
                      <a:pt x="1182" y="6181"/>
                      <a:pt x="2868" y="6181"/>
                    </a:cubicBezTo>
                    <a:cubicBezTo>
                      <a:pt x="2895" y="6181"/>
                      <a:pt x="2921" y="6180"/>
                      <a:pt x="2948" y="6179"/>
                    </a:cubicBezTo>
                    <a:cubicBezTo>
                      <a:pt x="4796" y="6090"/>
                      <a:pt x="7597" y="4153"/>
                      <a:pt x="6524" y="2067"/>
                    </a:cubicBezTo>
                    <a:cubicBezTo>
                      <a:pt x="6166" y="1322"/>
                      <a:pt x="5600" y="697"/>
                      <a:pt x="4885" y="279"/>
                    </a:cubicBezTo>
                    <a:cubicBezTo>
                      <a:pt x="4457" y="93"/>
                      <a:pt x="4005" y="0"/>
                      <a:pt x="35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388" name="Google Shape;1388;p32"/>
            <p:cNvSpPr/>
            <p:nvPr/>
          </p:nvSpPr>
          <p:spPr>
            <a:xfrm rot="10800000">
              <a:off x="6872769" y="4858650"/>
              <a:ext cx="81355" cy="69471"/>
            </a:xfrm>
            <a:custGeom>
              <a:rect b="b" l="l" r="r" t="t"/>
              <a:pathLst>
                <a:path extrusionOk="0" h="2087" w="2444">
                  <a:moveTo>
                    <a:pt x="936" y="0"/>
                  </a:moveTo>
                  <a:cubicBezTo>
                    <a:pt x="562" y="0"/>
                    <a:pt x="220" y="138"/>
                    <a:pt x="120" y="496"/>
                  </a:cubicBezTo>
                  <a:cubicBezTo>
                    <a:pt x="1" y="764"/>
                    <a:pt x="1" y="1062"/>
                    <a:pt x="90" y="1331"/>
                  </a:cubicBezTo>
                  <a:cubicBezTo>
                    <a:pt x="150" y="1569"/>
                    <a:pt x="328" y="1778"/>
                    <a:pt x="537" y="1897"/>
                  </a:cubicBezTo>
                  <a:cubicBezTo>
                    <a:pt x="656" y="1956"/>
                    <a:pt x="746" y="2016"/>
                    <a:pt x="865" y="2046"/>
                  </a:cubicBezTo>
                  <a:cubicBezTo>
                    <a:pt x="966" y="2073"/>
                    <a:pt x="1071" y="2087"/>
                    <a:pt x="1175" y="2087"/>
                  </a:cubicBezTo>
                  <a:cubicBezTo>
                    <a:pt x="1408" y="2087"/>
                    <a:pt x="1642" y="2020"/>
                    <a:pt x="1848" y="1897"/>
                  </a:cubicBezTo>
                  <a:cubicBezTo>
                    <a:pt x="2265" y="1539"/>
                    <a:pt x="2444" y="764"/>
                    <a:pt x="1997" y="377"/>
                  </a:cubicBezTo>
                  <a:cubicBezTo>
                    <a:pt x="1781" y="161"/>
                    <a:pt x="13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1_1_1_1_1">
    <p:spTree>
      <p:nvGrpSpPr>
        <p:cNvPr id="1389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0" name="Google Shape;1390;p33"/>
          <p:cNvGrpSpPr/>
          <p:nvPr/>
        </p:nvGrpSpPr>
        <p:grpSpPr>
          <a:xfrm>
            <a:off x="-1126310" y="-465121"/>
            <a:ext cx="10710802" cy="6886271"/>
            <a:chOff x="-1126310" y="-465121"/>
            <a:chExt cx="10710802" cy="6886271"/>
          </a:xfrm>
        </p:grpSpPr>
        <p:grpSp>
          <p:nvGrpSpPr>
            <p:cNvPr id="1391" name="Google Shape;1391;p33"/>
            <p:cNvGrpSpPr/>
            <p:nvPr/>
          </p:nvGrpSpPr>
          <p:grpSpPr>
            <a:xfrm rot="10800000">
              <a:off x="-1126310" y="3021843"/>
              <a:ext cx="3406361" cy="3399307"/>
              <a:chOff x="6888464" y="-1383307"/>
              <a:chExt cx="3406361" cy="3399307"/>
            </a:xfrm>
          </p:grpSpPr>
          <p:grpSp>
            <p:nvGrpSpPr>
              <p:cNvPr id="1392" name="Google Shape;1392;p33"/>
              <p:cNvGrpSpPr/>
              <p:nvPr/>
            </p:nvGrpSpPr>
            <p:grpSpPr>
              <a:xfrm>
                <a:off x="7173820" y="-1293869"/>
                <a:ext cx="3061683" cy="3220448"/>
                <a:chOff x="7173820" y="-1293869"/>
                <a:chExt cx="3061683" cy="3220448"/>
              </a:xfrm>
            </p:grpSpPr>
            <p:sp>
              <p:nvSpPr>
                <p:cNvPr id="1393" name="Google Shape;1393;p33"/>
                <p:cNvSpPr/>
                <p:nvPr/>
              </p:nvSpPr>
              <p:spPr>
                <a:xfrm rot="-776719">
                  <a:off x="7447222" y="-1046817"/>
                  <a:ext cx="2514879" cy="2726346"/>
                </a:xfrm>
                <a:custGeom>
                  <a:rect b="b" l="l" r="r" t="t"/>
                  <a:pathLst>
                    <a:path extrusionOk="0" h="67670" w="62425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394" name="Google Shape;1394;p33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1395" name="Google Shape;1395;p33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rect b="b" l="l" r="r" t="t"/>
                    <a:pathLst>
                      <a:path extrusionOk="0" h="6480" w="2355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396" name="Google Shape;1396;p33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rect b="b" l="l" r="r" t="t"/>
                    <a:pathLst>
                      <a:path extrusionOk="0" h="2326" w="1878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1397" name="Google Shape;1397;p33"/>
              <p:cNvSpPr/>
              <p:nvPr/>
            </p:nvSpPr>
            <p:spPr>
              <a:xfrm rot="-2539449">
                <a:off x="7360537" y="-861338"/>
                <a:ext cx="2462217" cy="2355370"/>
              </a:xfrm>
              <a:custGeom>
                <a:rect b="b" l="l" r="r" t="t"/>
                <a:pathLst>
                  <a:path extrusionOk="0" fill="none" h="58462" w="61114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cap="flat" cmpd="sng" w="9675">
                <a:solidFill>
                  <a:schemeClr val="accent1"/>
                </a:solidFill>
                <a:prstDash val="solid"/>
                <a:miter lim="29796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398" name="Google Shape;1398;p33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1399" name="Google Shape;1399;p33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rect b="b" l="l" r="r" t="t"/>
                  <a:pathLst>
                    <a:path extrusionOk="0" h="1902" w="2278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00" name="Google Shape;1400;p33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rect b="b" l="l" r="r" t="t"/>
                  <a:pathLst>
                    <a:path extrusionOk="0" h="2195" w="3338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01" name="Google Shape;1401;p33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rect b="b" l="l" r="r" t="t"/>
                  <a:pathLst>
                    <a:path extrusionOk="0" h="2747" w="2555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02" name="Google Shape;1402;p33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rect b="b" l="l" r="r" t="t"/>
                  <a:pathLst>
                    <a:path extrusionOk="0" h="3617" w="3534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03" name="Google Shape;1403;p33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rect b="b" l="l" r="r" t="t"/>
                  <a:pathLst>
                    <a:path extrusionOk="0" h="3206" w="3031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04" name="Google Shape;1404;p33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rect b="b" l="l" r="r" t="t"/>
                  <a:pathLst>
                    <a:path extrusionOk="0" h="4035" w="4462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05" name="Google Shape;1405;p33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rect b="b" l="l" r="r" t="t"/>
                  <a:pathLst>
                    <a:path extrusionOk="0" h="2328" w="2781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06" name="Google Shape;1406;p33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rect b="b" l="l" r="r" t="t"/>
                  <a:pathLst>
                    <a:path extrusionOk="0" h="2172" w="333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1407" name="Google Shape;1407;p33"/>
            <p:cNvSpPr/>
            <p:nvPr/>
          </p:nvSpPr>
          <p:spPr>
            <a:xfrm flipH="1" rot="10800000">
              <a:off x="-733117" y="1800065"/>
              <a:ext cx="1508210" cy="1268235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408" name="Google Shape;1408;p33"/>
            <p:cNvGrpSpPr/>
            <p:nvPr/>
          </p:nvGrpSpPr>
          <p:grpSpPr>
            <a:xfrm flipH="1" rot="-2996445">
              <a:off x="8686164" y="4534621"/>
              <a:ext cx="740371" cy="757532"/>
              <a:chOff x="4391775" y="4244400"/>
              <a:chExt cx="715125" cy="731700"/>
            </a:xfrm>
          </p:grpSpPr>
          <p:sp>
            <p:nvSpPr>
              <p:cNvPr id="1409" name="Google Shape;1409;p33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rect b="b" l="l" r="r" t="t"/>
                <a:pathLst>
                  <a:path extrusionOk="0" h="29268" w="28605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0" name="Google Shape;1410;p33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rect b="b" l="l" r="r" t="t"/>
                <a:pathLst>
                  <a:path extrusionOk="0" h="22349" w="23689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1" name="Google Shape;1411;p33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rect b="b" l="l" r="r" t="t"/>
                <a:pathLst>
                  <a:path extrusionOk="0" h="15499" w="15108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12" name="Google Shape;1412;p33"/>
            <p:cNvGrpSpPr/>
            <p:nvPr/>
          </p:nvGrpSpPr>
          <p:grpSpPr>
            <a:xfrm flipH="1">
              <a:off x="1454813" y="-465121"/>
              <a:ext cx="763146" cy="697824"/>
              <a:chOff x="5328247" y="1692232"/>
              <a:chExt cx="515500" cy="471375"/>
            </a:xfrm>
          </p:grpSpPr>
          <p:sp>
            <p:nvSpPr>
              <p:cNvPr id="1413" name="Google Shape;1413;p33"/>
              <p:cNvSpPr/>
              <p:nvPr/>
            </p:nvSpPr>
            <p:spPr>
              <a:xfrm>
                <a:off x="5328247" y="1692232"/>
                <a:ext cx="515500" cy="471375"/>
              </a:xfrm>
              <a:custGeom>
                <a:rect b="b" l="l" r="r" t="t"/>
                <a:pathLst>
                  <a:path extrusionOk="0" h="18855" w="2062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4" name="Google Shape;1414;p33"/>
              <p:cNvSpPr/>
              <p:nvPr/>
            </p:nvSpPr>
            <p:spPr>
              <a:xfrm>
                <a:off x="5396022" y="1741482"/>
                <a:ext cx="391850" cy="374500"/>
              </a:xfrm>
              <a:custGeom>
                <a:rect b="b" l="l" r="r" t="t"/>
                <a:pathLst>
                  <a:path extrusionOk="0" h="14980" w="15674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5" name="Google Shape;1415;p33"/>
              <p:cNvSpPr/>
              <p:nvPr/>
            </p:nvSpPr>
            <p:spPr>
              <a:xfrm>
                <a:off x="5434022" y="1802457"/>
                <a:ext cx="286075" cy="248100"/>
              </a:xfrm>
              <a:custGeom>
                <a:rect b="b" l="l" r="r" t="t"/>
                <a:pathLst>
                  <a:path extrusionOk="0" h="9924" w="11443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416" name="Google Shape;1416;p33"/>
            <p:cNvSpPr/>
            <p:nvPr/>
          </p:nvSpPr>
          <p:spPr>
            <a:xfrm flipH="1">
              <a:off x="199343" y="996771"/>
              <a:ext cx="252885" cy="205750"/>
            </a:xfrm>
            <a:custGeom>
              <a:rect b="b" l="l" r="r" t="t"/>
              <a:pathLst>
                <a:path extrusionOk="0" h="6181" w="7597">
                  <a:moveTo>
                    <a:pt x="3559" y="0"/>
                  </a:moveTo>
                  <a:cubicBezTo>
                    <a:pt x="3292" y="0"/>
                    <a:pt x="3026" y="34"/>
                    <a:pt x="2769" y="101"/>
                  </a:cubicBezTo>
                  <a:cubicBezTo>
                    <a:pt x="2442" y="160"/>
                    <a:pt x="2144" y="279"/>
                    <a:pt x="1846" y="428"/>
                  </a:cubicBezTo>
                  <a:cubicBezTo>
                    <a:pt x="952" y="905"/>
                    <a:pt x="326" y="1769"/>
                    <a:pt x="147" y="2782"/>
                  </a:cubicBezTo>
                  <a:cubicBezTo>
                    <a:pt x="1" y="4337"/>
                    <a:pt x="1182" y="6181"/>
                    <a:pt x="2868" y="6181"/>
                  </a:cubicBezTo>
                  <a:cubicBezTo>
                    <a:pt x="2895" y="6181"/>
                    <a:pt x="2921" y="6180"/>
                    <a:pt x="2948" y="6179"/>
                  </a:cubicBezTo>
                  <a:cubicBezTo>
                    <a:pt x="4796" y="6090"/>
                    <a:pt x="7597" y="4153"/>
                    <a:pt x="6524" y="2067"/>
                  </a:cubicBezTo>
                  <a:cubicBezTo>
                    <a:pt x="6166" y="1322"/>
                    <a:pt x="5600" y="697"/>
                    <a:pt x="4885" y="279"/>
                  </a:cubicBezTo>
                  <a:cubicBezTo>
                    <a:pt x="4457" y="93"/>
                    <a:pt x="4005" y="0"/>
                    <a:pt x="3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17" name="Google Shape;1417;p33"/>
          <p:cNvSpPr txBox="1"/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18" name="Google Shape;1418;p33"/>
          <p:cNvSpPr/>
          <p:nvPr/>
        </p:nvSpPr>
        <p:spPr>
          <a:xfrm flipH="1">
            <a:off x="3019008" y="4827809"/>
            <a:ext cx="113943" cy="94536"/>
          </a:xfrm>
          <a:custGeom>
            <a:rect b="b" l="l" r="r" t="t"/>
            <a:pathLst>
              <a:path extrusionOk="0" h="2840" w="3423">
                <a:moveTo>
                  <a:pt x="1669" y="0"/>
                </a:moveTo>
                <a:cubicBezTo>
                  <a:pt x="1587" y="0"/>
                  <a:pt x="1505" y="8"/>
                  <a:pt x="1430" y="22"/>
                </a:cubicBezTo>
                <a:cubicBezTo>
                  <a:pt x="954" y="112"/>
                  <a:pt x="566" y="380"/>
                  <a:pt x="328" y="797"/>
                </a:cubicBezTo>
                <a:cubicBezTo>
                  <a:pt x="0" y="1482"/>
                  <a:pt x="268" y="2525"/>
                  <a:pt x="1043" y="2764"/>
                </a:cubicBezTo>
                <a:cubicBezTo>
                  <a:pt x="1201" y="2815"/>
                  <a:pt x="1386" y="2840"/>
                  <a:pt x="1581" y="2840"/>
                </a:cubicBezTo>
                <a:cubicBezTo>
                  <a:pt x="2413" y="2840"/>
                  <a:pt x="3423" y="2381"/>
                  <a:pt x="3278" y="1512"/>
                </a:cubicBezTo>
                <a:cubicBezTo>
                  <a:pt x="3218" y="1095"/>
                  <a:pt x="3069" y="738"/>
                  <a:pt x="2801" y="440"/>
                </a:cubicBezTo>
                <a:cubicBezTo>
                  <a:pt x="2563" y="201"/>
                  <a:pt x="2235" y="52"/>
                  <a:pt x="1907" y="22"/>
                </a:cubicBezTo>
                <a:cubicBezTo>
                  <a:pt x="1833" y="8"/>
                  <a:pt x="1751" y="0"/>
                  <a:pt x="16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1_1_1_1_1_1">
    <p:spTree>
      <p:nvGrpSpPr>
        <p:cNvPr id="1419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0" name="Google Shape;1420;p34"/>
          <p:cNvGrpSpPr/>
          <p:nvPr/>
        </p:nvGrpSpPr>
        <p:grpSpPr>
          <a:xfrm>
            <a:off x="-1661773" y="-1148675"/>
            <a:ext cx="11670825" cy="7420369"/>
            <a:chOff x="-1661773" y="-1148675"/>
            <a:chExt cx="11670825" cy="7420369"/>
          </a:xfrm>
        </p:grpSpPr>
        <p:grpSp>
          <p:nvGrpSpPr>
            <p:cNvPr id="1421" name="Google Shape;1421;p34"/>
            <p:cNvGrpSpPr/>
            <p:nvPr/>
          </p:nvGrpSpPr>
          <p:grpSpPr>
            <a:xfrm flipH="1" rot="-809490">
              <a:off x="-1374446" y="-859989"/>
              <a:ext cx="2805391" cy="2794970"/>
              <a:chOff x="7545828" y="-718153"/>
              <a:chExt cx="2805405" cy="2794983"/>
            </a:xfrm>
          </p:grpSpPr>
          <p:grpSp>
            <p:nvGrpSpPr>
              <p:cNvPr id="1422" name="Google Shape;1422;p34"/>
              <p:cNvGrpSpPr/>
              <p:nvPr/>
            </p:nvGrpSpPr>
            <p:grpSpPr>
              <a:xfrm>
                <a:off x="7568552" y="-718153"/>
                <a:ext cx="2554222" cy="2762605"/>
                <a:chOff x="7568552" y="-718153"/>
                <a:chExt cx="2554222" cy="2762605"/>
              </a:xfrm>
            </p:grpSpPr>
            <p:sp>
              <p:nvSpPr>
                <p:cNvPr id="1423" name="Google Shape;1423;p34"/>
                <p:cNvSpPr/>
                <p:nvPr/>
              </p:nvSpPr>
              <p:spPr>
                <a:xfrm rot="-49921">
                  <a:off x="7588213" y="-700037"/>
                  <a:ext cx="2514900" cy="2726373"/>
                </a:xfrm>
                <a:custGeom>
                  <a:rect b="b" l="l" r="r" t="t"/>
                  <a:pathLst>
                    <a:path extrusionOk="0" h="67670" w="62425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424" name="Google Shape;1424;p34"/>
                <p:cNvGrpSpPr/>
                <p:nvPr/>
              </p:nvGrpSpPr>
              <p:grpSpPr>
                <a:xfrm rot="8100000">
                  <a:off x="8889962" y="1557871"/>
                  <a:ext cx="70212" cy="266577"/>
                  <a:chOff x="6051275" y="3616391"/>
                  <a:chExt cx="70213" cy="266579"/>
                </a:xfrm>
              </p:grpSpPr>
              <p:sp>
                <p:nvSpPr>
                  <p:cNvPr id="1425" name="Google Shape;1425;p34"/>
                  <p:cNvSpPr/>
                  <p:nvPr/>
                </p:nvSpPr>
                <p:spPr>
                  <a:xfrm>
                    <a:off x="6060853" y="3616391"/>
                    <a:ext cx="60635" cy="166844"/>
                  </a:xfrm>
                  <a:custGeom>
                    <a:rect b="b" l="l" r="r" t="t"/>
                    <a:pathLst>
                      <a:path extrusionOk="0" h="6480" w="2355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26" name="Google Shape;1426;p34"/>
                  <p:cNvSpPr/>
                  <p:nvPr/>
                </p:nvSpPr>
                <p:spPr>
                  <a:xfrm>
                    <a:off x="6051275" y="3823082"/>
                    <a:ext cx="48354" cy="59889"/>
                  </a:xfrm>
                  <a:custGeom>
                    <a:rect b="b" l="l" r="r" t="t"/>
                    <a:pathLst>
                      <a:path extrusionOk="0" h="2326" w="1878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1427" name="Google Shape;1427;p34"/>
              <p:cNvSpPr/>
              <p:nvPr/>
            </p:nvSpPr>
            <p:spPr>
              <a:xfrm rot="-549082">
                <a:off x="7717456" y="-459425"/>
                <a:ext cx="2462148" cy="2355450"/>
              </a:xfrm>
              <a:custGeom>
                <a:rect b="b" l="l" r="r" t="t"/>
                <a:pathLst>
                  <a:path extrusionOk="0" fill="none" h="58462" w="61114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cap="flat" cmpd="sng" w="9675">
                <a:solidFill>
                  <a:schemeClr val="accent1"/>
                </a:solidFill>
                <a:prstDash val="solid"/>
                <a:miter lim="29796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428" name="Google Shape;1428;p34"/>
              <p:cNvGrpSpPr/>
              <p:nvPr/>
            </p:nvGrpSpPr>
            <p:grpSpPr>
              <a:xfrm rot="-3298310">
                <a:off x="8300529" y="-296371"/>
                <a:ext cx="697299" cy="899737"/>
                <a:chOff x="8560167" y="-438018"/>
                <a:chExt cx="697274" cy="899704"/>
              </a:xfrm>
            </p:grpSpPr>
            <p:sp>
              <p:nvSpPr>
                <p:cNvPr id="1429" name="Google Shape;1429;p34"/>
                <p:cNvSpPr/>
                <p:nvPr/>
              </p:nvSpPr>
              <p:spPr>
                <a:xfrm>
                  <a:off x="8560167" y="365608"/>
                  <a:ext cx="91775" cy="76632"/>
                </a:xfrm>
                <a:custGeom>
                  <a:rect b="b" l="l" r="r" t="t"/>
                  <a:pathLst>
                    <a:path extrusionOk="0" h="1902" w="2278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30" name="Google Shape;1430;p34"/>
                <p:cNvSpPr/>
                <p:nvPr/>
              </p:nvSpPr>
              <p:spPr>
                <a:xfrm>
                  <a:off x="8797599" y="373249"/>
                  <a:ext cx="134480" cy="88437"/>
                </a:xfrm>
                <a:custGeom>
                  <a:rect b="b" l="l" r="r" t="t"/>
                  <a:pathLst>
                    <a:path extrusionOk="0" h="2195" w="3338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31" name="Google Shape;1431;p34"/>
                <p:cNvSpPr/>
                <p:nvPr/>
              </p:nvSpPr>
              <p:spPr>
                <a:xfrm>
                  <a:off x="8579844" y="-247445"/>
                  <a:ext cx="102935" cy="110677"/>
                </a:xfrm>
                <a:custGeom>
                  <a:rect b="b" l="l" r="r" t="t"/>
                  <a:pathLst>
                    <a:path extrusionOk="0" h="2747" w="2555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32" name="Google Shape;1432;p34"/>
                <p:cNvSpPr/>
                <p:nvPr/>
              </p:nvSpPr>
              <p:spPr>
                <a:xfrm>
                  <a:off x="8748341" y="-438018"/>
                  <a:ext cx="142376" cy="145729"/>
                </a:xfrm>
                <a:custGeom>
                  <a:rect b="b" l="l" r="r" t="t"/>
                  <a:pathLst>
                    <a:path extrusionOk="0" h="3617" w="3534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33" name="Google Shape;1433;p34"/>
                <p:cNvSpPr/>
                <p:nvPr/>
              </p:nvSpPr>
              <p:spPr>
                <a:xfrm>
                  <a:off x="9135329" y="42351"/>
                  <a:ext cx="122111" cy="129170"/>
                </a:xfrm>
                <a:custGeom>
                  <a:rect b="b" l="l" r="r" t="t"/>
                  <a:pathLst>
                    <a:path extrusionOk="0" h="3206" w="3031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34" name="Google Shape;1434;p34"/>
                <p:cNvSpPr/>
                <p:nvPr/>
              </p:nvSpPr>
              <p:spPr>
                <a:xfrm>
                  <a:off x="8884093" y="-147652"/>
                  <a:ext cx="179763" cy="162570"/>
                </a:xfrm>
                <a:custGeom>
                  <a:rect b="b" l="l" r="r" t="t"/>
                  <a:pathLst>
                    <a:path extrusionOk="0" h="4035" w="4462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35" name="Google Shape;1435;p34"/>
                <p:cNvSpPr/>
                <p:nvPr/>
              </p:nvSpPr>
              <p:spPr>
                <a:xfrm>
                  <a:off x="9015890" y="270493"/>
                  <a:ext cx="112040" cy="93795"/>
                </a:xfrm>
                <a:custGeom>
                  <a:rect b="b" l="l" r="r" t="t"/>
                  <a:pathLst>
                    <a:path extrusionOk="0" h="2328" w="2781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36" name="Google Shape;1436;p34"/>
                <p:cNvSpPr/>
                <p:nvPr/>
              </p:nvSpPr>
              <p:spPr>
                <a:xfrm>
                  <a:off x="8668220" y="96499"/>
                  <a:ext cx="134157" cy="87510"/>
                </a:xfrm>
                <a:custGeom>
                  <a:rect b="b" l="l" r="r" t="t"/>
                  <a:pathLst>
                    <a:path extrusionOk="0" h="2172" w="333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437" name="Google Shape;1437;p34"/>
            <p:cNvGrpSpPr/>
            <p:nvPr/>
          </p:nvGrpSpPr>
          <p:grpSpPr>
            <a:xfrm rot="-5400000">
              <a:off x="6787662" y="3050304"/>
              <a:ext cx="4341985" cy="2100795"/>
              <a:chOff x="-1013962" y="3673802"/>
              <a:chExt cx="4341985" cy="2100795"/>
            </a:xfrm>
          </p:grpSpPr>
          <p:grpSp>
            <p:nvGrpSpPr>
              <p:cNvPr id="1438" name="Google Shape;1438;p34"/>
              <p:cNvGrpSpPr/>
              <p:nvPr/>
            </p:nvGrpSpPr>
            <p:grpSpPr>
              <a:xfrm>
                <a:off x="-1013962" y="3673802"/>
                <a:ext cx="4341985" cy="2100795"/>
                <a:chOff x="-830187" y="4024390"/>
                <a:chExt cx="4341985" cy="2100795"/>
              </a:xfrm>
            </p:grpSpPr>
            <p:sp>
              <p:nvSpPr>
                <p:cNvPr id="1439" name="Google Shape;1439;p34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rect b="b" l="l" r="r" t="t"/>
                  <a:pathLst>
                    <a:path extrusionOk="0" h="50732" w="107775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40" name="Google Shape;1440;p34"/>
                <p:cNvSpPr/>
                <p:nvPr/>
              </p:nvSpPr>
              <p:spPr>
                <a:xfrm>
                  <a:off x="-316390" y="4171925"/>
                  <a:ext cx="3797016" cy="1953259"/>
                </a:xfrm>
                <a:custGeom>
                  <a:rect b="b" l="l" r="r" t="t"/>
                  <a:pathLst>
                    <a:path extrusionOk="0" fill="none" h="48480" w="94248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cap="flat" cmpd="sng" w="9675">
                  <a:solidFill>
                    <a:schemeClr val="accent1"/>
                  </a:solidFill>
                  <a:prstDash val="solid"/>
                  <a:miter lim="29796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441" name="Google Shape;1441;p34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1442" name="Google Shape;1442;p34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rect b="b" l="l" r="r" t="t"/>
                    <a:pathLst>
                      <a:path extrusionOk="0" h="1614" w="2351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43" name="Google Shape;1443;p34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rect b="b" l="l" r="r" t="t"/>
                    <a:pathLst>
                      <a:path extrusionOk="0" h="2176" w="2316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44" name="Google Shape;1444;p34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rect b="b" l="l" r="r" t="t"/>
                    <a:pathLst>
                      <a:path extrusionOk="0" h="2442" w="3707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45" name="Google Shape;1445;p34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rect b="b" l="l" r="r" t="t"/>
                    <a:pathLst>
                      <a:path extrusionOk="0" h="3198" w="4382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46" name="Google Shape;1446;p34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rect b="b" l="l" r="r" t="t"/>
                    <a:pathLst>
                      <a:path extrusionOk="0" h="2839" w="4303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47" name="Google Shape;1447;p34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rect b="b" l="l" r="r" t="t"/>
                    <a:pathLst>
                      <a:path extrusionOk="0" h="3902" w="4785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48" name="Google Shape;1448;p34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rect b="b" l="l" r="r" t="t"/>
                    <a:pathLst>
                      <a:path extrusionOk="0" h="1977" w="2853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49" name="Google Shape;1449;p34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rect b="b" l="l" r="r" t="t"/>
                    <a:pathLst>
                      <a:path extrusionOk="0" h="2178" w="2317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1450" name="Google Shape;1450;p34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1451" name="Google Shape;1451;p34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rect b="b" l="l" r="r" t="t"/>
                  <a:pathLst>
                    <a:path extrusionOk="0" h="6480" w="2355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52" name="Google Shape;1452;p34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rect b="b" l="l" r="r" t="t"/>
                  <a:pathLst>
                    <a:path extrusionOk="0" h="2326" w="1878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1453" name="Google Shape;1453;p34"/>
            <p:cNvSpPr/>
            <p:nvPr/>
          </p:nvSpPr>
          <p:spPr>
            <a:xfrm flipH="1" rot="9884829">
              <a:off x="-512657" y="3785588"/>
              <a:ext cx="1508230" cy="1268252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4" name="Google Shape;1454;p34"/>
            <p:cNvSpPr/>
            <p:nvPr/>
          </p:nvSpPr>
          <p:spPr>
            <a:xfrm flipH="1">
              <a:off x="7908250" y="200840"/>
              <a:ext cx="1508210" cy="1268235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455" name="Google Shape;1455;p34"/>
            <p:cNvGrpSpPr/>
            <p:nvPr/>
          </p:nvGrpSpPr>
          <p:grpSpPr>
            <a:xfrm>
              <a:off x="3977247" y="4829991"/>
              <a:ext cx="763146" cy="697824"/>
              <a:chOff x="3681125" y="1846650"/>
              <a:chExt cx="515500" cy="471375"/>
            </a:xfrm>
          </p:grpSpPr>
          <p:sp>
            <p:nvSpPr>
              <p:cNvPr id="1456" name="Google Shape;1456;p34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rect b="b" l="l" r="r" t="t"/>
                <a:pathLst>
                  <a:path extrusionOk="0" h="18855" w="2062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7" name="Google Shape;1457;p34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rect b="b" l="l" r="r" t="t"/>
                <a:pathLst>
                  <a:path extrusionOk="0" h="14980" w="15674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8" name="Google Shape;1458;p34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rect b="b" l="l" r="r" t="t"/>
                <a:pathLst>
                  <a:path extrusionOk="0" h="9924" w="11443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459" name="Google Shape;1459;p34"/>
            <p:cNvSpPr/>
            <p:nvPr/>
          </p:nvSpPr>
          <p:spPr>
            <a:xfrm>
              <a:off x="6332392" y="4581999"/>
              <a:ext cx="81355" cy="69471"/>
            </a:xfrm>
            <a:custGeom>
              <a:rect b="b" l="l" r="r" t="t"/>
              <a:pathLst>
                <a:path extrusionOk="0" h="2087" w="2444">
                  <a:moveTo>
                    <a:pt x="936" y="0"/>
                  </a:moveTo>
                  <a:cubicBezTo>
                    <a:pt x="562" y="0"/>
                    <a:pt x="220" y="138"/>
                    <a:pt x="120" y="496"/>
                  </a:cubicBezTo>
                  <a:cubicBezTo>
                    <a:pt x="1" y="764"/>
                    <a:pt x="1" y="1062"/>
                    <a:pt x="90" y="1331"/>
                  </a:cubicBezTo>
                  <a:cubicBezTo>
                    <a:pt x="150" y="1569"/>
                    <a:pt x="328" y="1778"/>
                    <a:pt x="537" y="1897"/>
                  </a:cubicBezTo>
                  <a:cubicBezTo>
                    <a:pt x="656" y="1956"/>
                    <a:pt x="746" y="2016"/>
                    <a:pt x="865" y="2046"/>
                  </a:cubicBezTo>
                  <a:cubicBezTo>
                    <a:pt x="966" y="2073"/>
                    <a:pt x="1071" y="2087"/>
                    <a:pt x="1175" y="2087"/>
                  </a:cubicBezTo>
                  <a:cubicBezTo>
                    <a:pt x="1408" y="2087"/>
                    <a:pt x="1642" y="2020"/>
                    <a:pt x="1848" y="1897"/>
                  </a:cubicBezTo>
                  <a:cubicBezTo>
                    <a:pt x="2265" y="1539"/>
                    <a:pt x="2444" y="764"/>
                    <a:pt x="1997" y="377"/>
                  </a:cubicBezTo>
                  <a:cubicBezTo>
                    <a:pt x="1781" y="161"/>
                    <a:pt x="13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0" name="Google Shape;1460;p34"/>
            <p:cNvSpPr/>
            <p:nvPr/>
          </p:nvSpPr>
          <p:spPr>
            <a:xfrm>
              <a:off x="3408055" y="252059"/>
              <a:ext cx="113943" cy="94536"/>
            </a:xfrm>
            <a:custGeom>
              <a:rect b="b" l="l" r="r" t="t"/>
              <a:pathLst>
                <a:path extrusionOk="0" h="2840" w="3423">
                  <a:moveTo>
                    <a:pt x="1669" y="0"/>
                  </a:moveTo>
                  <a:cubicBezTo>
                    <a:pt x="1587" y="0"/>
                    <a:pt x="1505" y="8"/>
                    <a:pt x="1430" y="22"/>
                  </a:cubicBezTo>
                  <a:cubicBezTo>
                    <a:pt x="954" y="112"/>
                    <a:pt x="566" y="380"/>
                    <a:pt x="328" y="797"/>
                  </a:cubicBezTo>
                  <a:cubicBezTo>
                    <a:pt x="0" y="1482"/>
                    <a:pt x="268" y="2525"/>
                    <a:pt x="1043" y="2764"/>
                  </a:cubicBezTo>
                  <a:cubicBezTo>
                    <a:pt x="1201" y="2815"/>
                    <a:pt x="1386" y="2840"/>
                    <a:pt x="1581" y="2840"/>
                  </a:cubicBezTo>
                  <a:cubicBezTo>
                    <a:pt x="2413" y="2840"/>
                    <a:pt x="3423" y="2381"/>
                    <a:pt x="3278" y="1512"/>
                  </a:cubicBezTo>
                  <a:cubicBezTo>
                    <a:pt x="3218" y="1095"/>
                    <a:pt x="3069" y="738"/>
                    <a:pt x="2801" y="440"/>
                  </a:cubicBezTo>
                  <a:cubicBezTo>
                    <a:pt x="2563" y="201"/>
                    <a:pt x="2235" y="52"/>
                    <a:pt x="1907" y="22"/>
                  </a:cubicBezTo>
                  <a:cubicBezTo>
                    <a:pt x="1833" y="8"/>
                    <a:pt x="1751" y="0"/>
                    <a:pt x="16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1" name="Google Shape;1461;p34"/>
            <p:cNvSpPr/>
            <p:nvPr/>
          </p:nvSpPr>
          <p:spPr>
            <a:xfrm>
              <a:off x="1890895" y="4793924"/>
              <a:ext cx="172096" cy="143602"/>
            </a:xfrm>
            <a:custGeom>
              <a:rect b="b" l="l" r="r" t="t"/>
              <a:pathLst>
                <a:path extrusionOk="0" h="4314" w="517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2" name="Google Shape;1462;p34"/>
            <p:cNvSpPr/>
            <p:nvPr/>
          </p:nvSpPr>
          <p:spPr>
            <a:xfrm>
              <a:off x="227103" y="2919083"/>
              <a:ext cx="252885" cy="205750"/>
            </a:xfrm>
            <a:custGeom>
              <a:rect b="b" l="l" r="r" t="t"/>
              <a:pathLst>
                <a:path extrusionOk="0" h="6181" w="7597">
                  <a:moveTo>
                    <a:pt x="3559" y="0"/>
                  </a:moveTo>
                  <a:cubicBezTo>
                    <a:pt x="3292" y="0"/>
                    <a:pt x="3026" y="34"/>
                    <a:pt x="2769" y="101"/>
                  </a:cubicBezTo>
                  <a:cubicBezTo>
                    <a:pt x="2442" y="160"/>
                    <a:pt x="2144" y="279"/>
                    <a:pt x="1846" y="428"/>
                  </a:cubicBezTo>
                  <a:cubicBezTo>
                    <a:pt x="952" y="905"/>
                    <a:pt x="326" y="1769"/>
                    <a:pt x="147" y="2782"/>
                  </a:cubicBezTo>
                  <a:cubicBezTo>
                    <a:pt x="1" y="4337"/>
                    <a:pt x="1182" y="6181"/>
                    <a:pt x="2868" y="6181"/>
                  </a:cubicBezTo>
                  <a:cubicBezTo>
                    <a:pt x="2895" y="6181"/>
                    <a:pt x="2921" y="6180"/>
                    <a:pt x="2948" y="6179"/>
                  </a:cubicBezTo>
                  <a:cubicBezTo>
                    <a:pt x="4796" y="6090"/>
                    <a:pt x="7597" y="4153"/>
                    <a:pt x="6524" y="2067"/>
                  </a:cubicBezTo>
                  <a:cubicBezTo>
                    <a:pt x="6166" y="1322"/>
                    <a:pt x="5600" y="697"/>
                    <a:pt x="4885" y="279"/>
                  </a:cubicBezTo>
                  <a:cubicBezTo>
                    <a:pt x="4457" y="93"/>
                    <a:pt x="4005" y="0"/>
                    <a:pt x="3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63" name="Google Shape;1463;p34"/>
          <p:cNvSpPr txBox="1"/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CUSTOM_1_1_1_1_1_1_1">
    <p:spTree>
      <p:nvGrpSpPr>
        <p:cNvPr id="1464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5"/>
          <p:cNvGrpSpPr/>
          <p:nvPr/>
        </p:nvGrpSpPr>
        <p:grpSpPr>
          <a:xfrm>
            <a:off x="-1936592" y="229728"/>
            <a:ext cx="12570422" cy="6333005"/>
            <a:chOff x="-1936592" y="229728"/>
            <a:chExt cx="12570422" cy="6333005"/>
          </a:xfrm>
        </p:grpSpPr>
        <p:grpSp>
          <p:nvGrpSpPr>
            <p:cNvPr id="1466" name="Google Shape;1466;p35"/>
            <p:cNvGrpSpPr/>
            <p:nvPr/>
          </p:nvGrpSpPr>
          <p:grpSpPr>
            <a:xfrm flipH="1" rot="-818997">
              <a:off x="5995083" y="3889753"/>
              <a:ext cx="4444360" cy="2179347"/>
              <a:chOff x="-1013962" y="3673802"/>
              <a:chExt cx="4444157" cy="2179248"/>
            </a:xfrm>
          </p:grpSpPr>
          <p:grpSp>
            <p:nvGrpSpPr>
              <p:cNvPr id="1467" name="Google Shape;1467;p35"/>
              <p:cNvGrpSpPr/>
              <p:nvPr/>
            </p:nvGrpSpPr>
            <p:grpSpPr>
              <a:xfrm>
                <a:off x="-1013962" y="3673802"/>
                <a:ext cx="4444157" cy="2179248"/>
                <a:chOff x="-830187" y="4024390"/>
                <a:chExt cx="4444157" cy="2179248"/>
              </a:xfrm>
            </p:grpSpPr>
            <p:sp>
              <p:nvSpPr>
                <p:cNvPr id="1468" name="Google Shape;1468;p35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rect b="b" l="l" r="r" t="t"/>
                  <a:pathLst>
                    <a:path extrusionOk="0" h="50732" w="107775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69" name="Google Shape;1469;p35"/>
                <p:cNvSpPr/>
                <p:nvPr/>
              </p:nvSpPr>
              <p:spPr>
                <a:xfrm rot="-207900">
                  <a:off x="-238709" y="4137361"/>
                  <a:ext cx="3797125" cy="1953315"/>
                </a:xfrm>
                <a:custGeom>
                  <a:rect b="b" l="l" r="r" t="t"/>
                  <a:pathLst>
                    <a:path extrusionOk="0" fill="none" h="48480" w="94248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cap="flat" cmpd="sng" w="9675">
                  <a:solidFill>
                    <a:schemeClr val="accent1"/>
                  </a:solidFill>
                  <a:prstDash val="solid"/>
                  <a:miter lim="29796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470" name="Google Shape;1470;p35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1471" name="Google Shape;1471;p35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rect b="b" l="l" r="r" t="t"/>
                    <a:pathLst>
                      <a:path extrusionOk="0" h="1614" w="2351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72" name="Google Shape;1472;p35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rect b="b" l="l" r="r" t="t"/>
                    <a:pathLst>
                      <a:path extrusionOk="0" h="2176" w="2316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73" name="Google Shape;1473;p35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rect b="b" l="l" r="r" t="t"/>
                    <a:pathLst>
                      <a:path extrusionOk="0" h="2442" w="3707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74" name="Google Shape;1474;p35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rect b="b" l="l" r="r" t="t"/>
                    <a:pathLst>
                      <a:path extrusionOk="0" h="3198" w="4382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75" name="Google Shape;1475;p35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rect b="b" l="l" r="r" t="t"/>
                    <a:pathLst>
                      <a:path extrusionOk="0" h="2839" w="4303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76" name="Google Shape;1476;p35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rect b="b" l="l" r="r" t="t"/>
                    <a:pathLst>
                      <a:path extrusionOk="0" h="3902" w="4785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77" name="Google Shape;1477;p35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rect b="b" l="l" r="r" t="t"/>
                    <a:pathLst>
                      <a:path extrusionOk="0" h="1977" w="2853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78" name="Google Shape;1478;p35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rect b="b" l="l" r="r" t="t"/>
                    <a:pathLst>
                      <a:path extrusionOk="0" h="2178" w="2317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1479" name="Google Shape;1479;p35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1480" name="Google Shape;1480;p35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rect b="b" l="l" r="r" t="t"/>
                  <a:pathLst>
                    <a:path extrusionOk="0" h="6480" w="2355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81" name="Google Shape;1481;p35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rect b="b" l="l" r="r" t="t"/>
                  <a:pathLst>
                    <a:path extrusionOk="0" h="2326" w="1878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482" name="Google Shape;1482;p35"/>
            <p:cNvGrpSpPr/>
            <p:nvPr/>
          </p:nvGrpSpPr>
          <p:grpSpPr>
            <a:xfrm>
              <a:off x="2606197" y="4831154"/>
              <a:ext cx="763146" cy="697824"/>
              <a:chOff x="3681125" y="1846650"/>
              <a:chExt cx="515500" cy="471375"/>
            </a:xfrm>
          </p:grpSpPr>
          <p:sp>
            <p:nvSpPr>
              <p:cNvPr id="1483" name="Google Shape;1483;p35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rect b="b" l="l" r="r" t="t"/>
                <a:pathLst>
                  <a:path extrusionOk="0" h="18855" w="2062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4" name="Google Shape;1484;p35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rect b="b" l="l" r="r" t="t"/>
                <a:pathLst>
                  <a:path extrusionOk="0" h="14980" w="15674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5" name="Google Shape;1485;p35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rect b="b" l="l" r="r" t="t"/>
                <a:pathLst>
                  <a:path extrusionOk="0" h="9924" w="11443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486" name="Google Shape;1486;p35"/>
            <p:cNvSpPr/>
            <p:nvPr/>
          </p:nvSpPr>
          <p:spPr>
            <a:xfrm>
              <a:off x="8388742" y="3208456"/>
              <a:ext cx="81355" cy="69471"/>
            </a:xfrm>
            <a:custGeom>
              <a:rect b="b" l="l" r="r" t="t"/>
              <a:pathLst>
                <a:path extrusionOk="0" h="2087" w="2444">
                  <a:moveTo>
                    <a:pt x="936" y="0"/>
                  </a:moveTo>
                  <a:cubicBezTo>
                    <a:pt x="562" y="0"/>
                    <a:pt x="220" y="138"/>
                    <a:pt x="120" y="496"/>
                  </a:cubicBezTo>
                  <a:cubicBezTo>
                    <a:pt x="1" y="764"/>
                    <a:pt x="1" y="1062"/>
                    <a:pt x="90" y="1331"/>
                  </a:cubicBezTo>
                  <a:cubicBezTo>
                    <a:pt x="150" y="1569"/>
                    <a:pt x="328" y="1778"/>
                    <a:pt x="537" y="1897"/>
                  </a:cubicBezTo>
                  <a:cubicBezTo>
                    <a:pt x="656" y="1956"/>
                    <a:pt x="746" y="2016"/>
                    <a:pt x="865" y="2046"/>
                  </a:cubicBezTo>
                  <a:cubicBezTo>
                    <a:pt x="966" y="2073"/>
                    <a:pt x="1071" y="2087"/>
                    <a:pt x="1175" y="2087"/>
                  </a:cubicBezTo>
                  <a:cubicBezTo>
                    <a:pt x="1408" y="2087"/>
                    <a:pt x="1642" y="2020"/>
                    <a:pt x="1848" y="1897"/>
                  </a:cubicBezTo>
                  <a:cubicBezTo>
                    <a:pt x="2265" y="1539"/>
                    <a:pt x="2444" y="764"/>
                    <a:pt x="1997" y="377"/>
                  </a:cubicBezTo>
                  <a:cubicBezTo>
                    <a:pt x="1781" y="161"/>
                    <a:pt x="13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7" name="Google Shape;1487;p35"/>
            <p:cNvSpPr/>
            <p:nvPr/>
          </p:nvSpPr>
          <p:spPr>
            <a:xfrm>
              <a:off x="2802330" y="229728"/>
              <a:ext cx="113943" cy="94536"/>
            </a:xfrm>
            <a:custGeom>
              <a:rect b="b" l="l" r="r" t="t"/>
              <a:pathLst>
                <a:path extrusionOk="0" h="2840" w="3423">
                  <a:moveTo>
                    <a:pt x="1669" y="0"/>
                  </a:moveTo>
                  <a:cubicBezTo>
                    <a:pt x="1587" y="0"/>
                    <a:pt x="1505" y="8"/>
                    <a:pt x="1430" y="22"/>
                  </a:cubicBezTo>
                  <a:cubicBezTo>
                    <a:pt x="954" y="112"/>
                    <a:pt x="566" y="380"/>
                    <a:pt x="328" y="797"/>
                  </a:cubicBezTo>
                  <a:cubicBezTo>
                    <a:pt x="0" y="1482"/>
                    <a:pt x="268" y="2525"/>
                    <a:pt x="1043" y="2764"/>
                  </a:cubicBezTo>
                  <a:cubicBezTo>
                    <a:pt x="1201" y="2815"/>
                    <a:pt x="1386" y="2840"/>
                    <a:pt x="1581" y="2840"/>
                  </a:cubicBezTo>
                  <a:cubicBezTo>
                    <a:pt x="2413" y="2840"/>
                    <a:pt x="3423" y="2381"/>
                    <a:pt x="3278" y="1512"/>
                  </a:cubicBezTo>
                  <a:cubicBezTo>
                    <a:pt x="3218" y="1095"/>
                    <a:pt x="3069" y="738"/>
                    <a:pt x="2801" y="440"/>
                  </a:cubicBezTo>
                  <a:cubicBezTo>
                    <a:pt x="2563" y="201"/>
                    <a:pt x="2235" y="52"/>
                    <a:pt x="1907" y="22"/>
                  </a:cubicBezTo>
                  <a:cubicBezTo>
                    <a:pt x="1833" y="8"/>
                    <a:pt x="1751" y="0"/>
                    <a:pt x="16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8" name="Google Shape;1488;p35"/>
            <p:cNvSpPr/>
            <p:nvPr/>
          </p:nvSpPr>
          <p:spPr>
            <a:xfrm>
              <a:off x="470291" y="2530203"/>
              <a:ext cx="252885" cy="205750"/>
            </a:xfrm>
            <a:custGeom>
              <a:rect b="b" l="l" r="r" t="t"/>
              <a:pathLst>
                <a:path extrusionOk="0" h="6181" w="7597">
                  <a:moveTo>
                    <a:pt x="3559" y="0"/>
                  </a:moveTo>
                  <a:cubicBezTo>
                    <a:pt x="3292" y="0"/>
                    <a:pt x="3026" y="34"/>
                    <a:pt x="2769" y="101"/>
                  </a:cubicBezTo>
                  <a:cubicBezTo>
                    <a:pt x="2442" y="160"/>
                    <a:pt x="2144" y="279"/>
                    <a:pt x="1846" y="428"/>
                  </a:cubicBezTo>
                  <a:cubicBezTo>
                    <a:pt x="952" y="905"/>
                    <a:pt x="326" y="1769"/>
                    <a:pt x="147" y="2782"/>
                  </a:cubicBezTo>
                  <a:cubicBezTo>
                    <a:pt x="1" y="4337"/>
                    <a:pt x="1182" y="6181"/>
                    <a:pt x="2868" y="6181"/>
                  </a:cubicBezTo>
                  <a:cubicBezTo>
                    <a:pt x="2895" y="6181"/>
                    <a:pt x="2921" y="6180"/>
                    <a:pt x="2948" y="6179"/>
                  </a:cubicBezTo>
                  <a:cubicBezTo>
                    <a:pt x="4796" y="6090"/>
                    <a:pt x="7597" y="4153"/>
                    <a:pt x="6524" y="2067"/>
                  </a:cubicBezTo>
                  <a:cubicBezTo>
                    <a:pt x="6166" y="1322"/>
                    <a:pt x="5600" y="697"/>
                    <a:pt x="4885" y="279"/>
                  </a:cubicBezTo>
                  <a:cubicBezTo>
                    <a:pt x="4457" y="93"/>
                    <a:pt x="4005" y="0"/>
                    <a:pt x="3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9" name="Google Shape;1489;p35"/>
            <p:cNvSpPr/>
            <p:nvPr/>
          </p:nvSpPr>
          <p:spPr>
            <a:xfrm>
              <a:off x="5026867" y="4700431"/>
              <a:ext cx="81355" cy="69471"/>
            </a:xfrm>
            <a:custGeom>
              <a:rect b="b" l="l" r="r" t="t"/>
              <a:pathLst>
                <a:path extrusionOk="0" h="2087" w="2444">
                  <a:moveTo>
                    <a:pt x="936" y="0"/>
                  </a:moveTo>
                  <a:cubicBezTo>
                    <a:pt x="562" y="0"/>
                    <a:pt x="220" y="138"/>
                    <a:pt x="120" y="496"/>
                  </a:cubicBezTo>
                  <a:cubicBezTo>
                    <a:pt x="1" y="764"/>
                    <a:pt x="1" y="1062"/>
                    <a:pt x="90" y="1331"/>
                  </a:cubicBezTo>
                  <a:cubicBezTo>
                    <a:pt x="150" y="1569"/>
                    <a:pt x="328" y="1778"/>
                    <a:pt x="537" y="1897"/>
                  </a:cubicBezTo>
                  <a:cubicBezTo>
                    <a:pt x="656" y="1956"/>
                    <a:pt x="746" y="2016"/>
                    <a:pt x="865" y="2046"/>
                  </a:cubicBezTo>
                  <a:cubicBezTo>
                    <a:pt x="966" y="2073"/>
                    <a:pt x="1071" y="2087"/>
                    <a:pt x="1175" y="2087"/>
                  </a:cubicBezTo>
                  <a:cubicBezTo>
                    <a:pt x="1408" y="2087"/>
                    <a:pt x="1642" y="2020"/>
                    <a:pt x="1848" y="1897"/>
                  </a:cubicBezTo>
                  <a:cubicBezTo>
                    <a:pt x="2265" y="1539"/>
                    <a:pt x="2444" y="764"/>
                    <a:pt x="1997" y="377"/>
                  </a:cubicBezTo>
                  <a:cubicBezTo>
                    <a:pt x="1781" y="161"/>
                    <a:pt x="13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490" name="Google Shape;1490;p35"/>
            <p:cNvGrpSpPr/>
            <p:nvPr/>
          </p:nvGrpSpPr>
          <p:grpSpPr>
            <a:xfrm flipH="1" rot="-4702121">
              <a:off x="-1602352" y="2641884"/>
              <a:ext cx="3406135" cy="3458919"/>
              <a:chOff x="6888464" y="-1443149"/>
              <a:chExt cx="3406361" cy="3459149"/>
            </a:xfrm>
          </p:grpSpPr>
          <p:grpSp>
            <p:nvGrpSpPr>
              <p:cNvPr id="1491" name="Google Shape;1491;p35"/>
              <p:cNvGrpSpPr/>
              <p:nvPr/>
            </p:nvGrpSpPr>
            <p:grpSpPr>
              <a:xfrm>
                <a:off x="7204548" y="-1443149"/>
                <a:ext cx="3061683" cy="3220448"/>
                <a:chOff x="7204548" y="-1443149"/>
                <a:chExt cx="3061683" cy="3220448"/>
              </a:xfrm>
            </p:grpSpPr>
            <p:sp>
              <p:nvSpPr>
                <p:cNvPr id="1492" name="Google Shape;1492;p35"/>
                <p:cNvSpPr/>
                <p:nvPr/>
              </p:nvSpPr>
              <p:spPr>
                <a:xfrm rot="-776719">
                  <a:off x="7477950" y="-1196098"/>
                  <a:ext cx="2514879" cy="2726346"/>
                </a:xfrm>
                <a:custGeom>
                  <a:rect b="b" l="l" r="r" t="t"/>
                  <a:pathLst>
                    <a:path extrusionOk="0" h="67670" w="62425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493" name="Google Shape;1493;p35"/>
                <p:cNvGrpSpPr/>
                <p:nvPr/>
              </p:nvGrpSpPr>
              <p:grpSpPr>
                <a:xfrm rot="8100000">
                  <a:off x="8969842" y="1010640"/>
                  <a:ext cx="70212" cy="266577"/>
                  <a:chOff x="5607837" y="3946861"/>
                  <a:chExt cx="70213" cy="266579"/>
                </a:xfrm>
              </p:grpSpPr>
              <p:sp>
                <p:nvSpPr>
                  <p:cNvPr id="1494" name="Google Shape;1494;p35"/>
                  <p:cNvSpPr/>
                  <p:nvPr/>
                </p:nvSpPr>
                <p:spPr>
                  <a:xfrm>
                    <a:off x="5617414" y="3946861"/>
                    <a:ext cx="60635" cy="166844"/>
                  </a:xfrm>
                  <a:custGeom>
                    <a:rect b="b" l="l" r="r" t="t"/>
                    <a:pathLst>
                      <a:path extrusionOk="0" h="6480" w="2355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95" name="Google Shape;1495;p35"/>
                  <p:cNvSpPr/>
                  <p:nvPr/>
                </p:nvSpPr>
                <p:spPr>
                  <a:xfrm>
                    <a:off x="5607837" y="4153552"/>
                    <a:ext cx="48354" cy="59889"/>
                  </a:xfrm>
                  <a:custGeom>
                    <a:rect b="b" l="l" r="r" t="t"/>
                    <a:pathLst>
                      <a:path extrusionOk="0" h="2326" w="1878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1496" name="Google Shape;1496;p35"/>
              <p:cNvSpPr/>
              <p:nvPr/>
            </p:nvSpPr>
            <p:spPr>
              <a:xfrm rot="-2539449">
                <a:off x="7360537" y="-861338"/>
                <a:ext cx="2462217" cy="2355370"/>
              </a:xfrm>
              <a:custGeom>
                <a:rect b="b" l="l" r="r" t="t"/>
                <a:pathLst>
                  <a:path extrusionOk="0" fill="none" h="58462" w="61114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cap="flat" cmpd="sng" w="9675">
                <a:solidFill>
                  <a:schemeClr val="accent1"/>
                </a:solidFill>
                <a:prstDash val="solid"/>
                <a:miter lim="29796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497" name="Google Shape;1497;p35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1498" name="Google Shape;1498;p35"/>
                <p:cNvSpPr/>
                <p:nvPr/>
              </p:nvSpPr>
              <p:spPr>
                <a:xfrm>
                  <a:off x="8656271" y="119498"/>
                  <a:ext cx="91775" cy="76632"/>
                </a:xfrm>
                <a:custGeom>
                  <a:rect b="b" l="l" r="r" t="t"/>
                  <a:pathLst>
                    <a:path extrusionOk="0" h="1902" w="2278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99" name="Google Shape;1499;p35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rect b="b" l="l" r="r" t="t"/>
                  <a:pathLst>
                    <a:path extrusionOk="0" h="2195" w="3338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00" name="Google Shape;1500;p35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rect b="b" l="l" r="r" t="t"/>
                  <a:pathLst>
                    <a:path extrusionOk="0" h="2747" w="2555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01" name="Google Shape;1501;p35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rect b="b" l="l" r="r" t="t"/>
                  <a:pathLst>
                    <a:path extrusionOk="0" h="3617" w="3534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02" name="Google Shape;1502;p35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rect b="b" l="l" r="r" t="t"/>
                  <a:pathLst>
                    <a:path extrusionOk="0" h="3206" w="3031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03" name="Google Shape;1503;p35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rect b="b" l="l" r="r" t="t"/>
                  <a:pathLst>
                    <a:path extrusionOk="0" h="4035" w="4462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04" name="Google Shape;1504;p35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rect b="b" l="l" r="r" t="t"/>
                  <a:pathLst>
                    <a:path extrusionOk="0" h="2328" w="2781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05" name="Google Shape;1505;p35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rect b="b" l="l" r="r" t="t"/>
                  <a:pathLst>
                    <a:path extrusionOk="0" h="2172" w="333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1506" name="Google Shape;1506;p35"/>
            <p:cNvSpPr/>
            <p:nvPr/>
          </p:nvSpPr>
          <p:spPr>
            <a:xfrm flipH="1" rot="-9555038">
              <a:off x="-309806" y="891643"/>
              <a:ext cx="1508317" cy="1268325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07" name="Google Shape;1507;p35"/>
            <p:cNvGrpSpPr/>
            <p:nvPr/>
          </p:nvGrpSpPr>
          <p:grpSpPr>
            <a:xfrm>
              <a:off x="8650047" y="2222841"/>
              <a:ext cx="763146" cy="697824"/>
              <a:chOff x="3681125" y="1846650"/>
              <a:chExt cx="515500" cy="471375"/>
            </a:xfrm>
          </p:grpSpPr>
          <p:sp>
            <p:nvSpPr>
              <p:cNvPr id="1508" name="Google Shape;1508;p35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rect b="b" l="l" r="r" t="t"/>
                <a:pathLst>
                  <a:path extrusionOk="0" h="18855" w="2062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9" name="Google Shape;1509;p35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rect b="b" l="l" r="r" t="t"/>
                <a:pathLst>
                  <a:path extrusionOk="0" h="14980" w="15674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0" name="Google Shape;1510;p35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rect b="b" l="l" r="r" t="t"/>
                <a:pathLst>
                  <a:path extrusionOk="0" h="9924" w="11443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511" name="Google Shape;1511;p35"/>
          <p:cNvSpPr txBox="1"/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5">
    <p:spTree>
      <p:nvGrpSpPr>
        <p:cNvPr id="1512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p36"/>
          <p:cNvSpPr txBox="1"/>
          <p:nvPr/>
        </p:nvSpPr>
        <p:spPr>
          <a:xfrm>
            <a:off x="943175" y="3786236"/>
            <a:ext cx="3648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CREDITS: </a:t>
            </a:r>
            <a:r>
              <a:rPr lang="en" sz="12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This presentation template was created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, including icons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1" lang="en" sz="12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 </a:t>
            </a:r>
            <a:r>
              <a:rPr lang="en" sz="12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and infographics &amp; images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2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grpSp>
        <p:nvGrpSpPr>
          <p:cNvPr id="1514" name="Google Shape;1514;p36"/>
          <p:cNvGrpSpPr/>
          <p:nvPr/>
        </p:nvGrpSpPr>
        <p:grpSpPr>
          <a:xfrm>
            <a:off x="-1280662" y="-1417694"/>
            <a:ext cx="11530910" cy="7789513"/>
            <a:chOff x="-1280662" y="-1417694"/>
            <a:chExt cx="11530910" cy="7789513"/>
          </a:xfrm>
        </p:grpSpPr>
        <p:sp>
          <p:nvSpPr>
            <p:cNvPr id="1515" name="Google Shape;1515;p36"/>
            <p:cNvSpPr/>
            <p:nvPr/>
          </p:nvSpPr>
          <p:spPr>
            <a:xfrm flipH="1" rot="-915171">
              <a:off x="8077229" y="242713"/>
              <a:ext cx="1508230" cy="1268252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6" name="Google Shape;1516;p36"/>
            <p:cNvSpPr/>
            <p:nvPr/>
          </p:nvSpPr>
          <p:spPr>
            <a:xfrm rot="-1295959">
              <a:off x="-465817" y="3971862"/>
              <a:ext cx="1508240" cy="1268261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7" name="Google Shape;1517;p36"/>
            <p:cNvSpPr/>
            <p:nvPr/>
          </p:nvSpPr>
          <p:spPr>
            <a:xfrm flipH="1">
              <a:off x="445594" y="3153249"/>
              <a:ext cx="81355" cy="69471"/>
            </a:xfrm>
            <a:custGeom>
              <a:rect b="b" l="l" r="r" t="t"/>
              <a:pathLst>
                <a:path extrusionOk="0" h="2087" w="2444">
                  <a:moveTo>
                    <a:pt x="936" y="0"/>
                  </a:moveTo>
                  <a:cubicBezTo>
                    <a:pt x="562" y="0"/>
                    <a:pt x="220" y="138"/>
                    <a:pt x="120" y="496"/>
                  </a:cubicBezTo>
                  <a:cubicBezTo>
                    <a:pt x="1" y="764"/>
                    <a:pt x="1" y="1062"/>
                    <a:pt x="90" y="1331"/>
                  </a:cubicBezTo>
                  <a:cubicBezTo>
                    <a:pt x="150" y="1569"/>
                    <a:pt x="328" y="1778"/>
                    <a:pt x="537" y="1897"/>
                  </a:cubicBezTo>
                  <a:cubicBezTo>
                    <a:pt x="656" y="1956"/>
                    <a:pt x="746" y="2016"/>
                    <a:pt x="865" y="2046"/>
                  </a:cubicBezTo>
                  <a:cubicBezTo>
                    <a:pt x="966" y="2073"/>
                    <a:pt x="1071" y="2087"/>
                    <a:pt x="1175" y="2087"/>
                  </a:cubicBezTo>
                  <a:cubicBezTo>
                    <a:pt x="1408" y="2087"/>
                    <a:pt x="1642" y="2020"/>
                    <a:pt x="1848" y="1897"/>
                  </a:cubicBezTo>
                  <a:cubicBezTo>
                    <a:pt x="2265" y="1539"/>
                    <a:pt x="2444" y="764"/>
                    <a:pt x="1997" y="377"/>
                  </a:cubicBezTo>
                  <a:cubicBezTo>
                    <a:pt x="1781" y="161"/>
                    <a:pt x="13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8" name="Google Shape;1518;p36"/>
            <p:cNvSpPr/>
            <p:nvPr/>
          </p:nvSpPr>
          <p:spPr>
            <a:xfrm flipH="1">
              <a:off x="7183667" y="346859"/>
              <a:ext cx="113943" cy="94536"/>
            </a:xfrm>
            <a:custGeom>
              <a:rect b="b" l="l" r="r" t="t"/>
              <a:pathLst>
                <a:path extrusionOk="0" h="2840" w="3423">
                  <a:moveTo>
                    <a:pt x="1669" y="0"/>
                  </a:moveTo>
                  <a:cubicBezTo>
                    <a:pt x="1587" y="0"/>
                    <a:pt x="1505" y="8"/>
                    <a:pt x="1430" y="22"/>
                  </a:cubicBezTo>
                  <a:cubicBezTo>
                    <a:pt x="954" y="112"/>
                    <a:pt x="566" y="380"/>
                    <a:pt x="328" y="797"/>
                  </a:cubicBezTo>
                  <a:cubicBezTo>
                    <a:pt x="0" y="1482"/>
                    <a:pt x="268" y="2525"/>
                    <a:pt x="1043" y="2764"/>
                  </a:cubicBezTo>
                  <a:cubicBezTo>
                    <a:pt x="1201" y="2815"/>
                    <a:pt x="1386" y="2840"/>
                    <a:pt x="1581" y="2840"/>
                  </a:cubicBezTo>
                  <a:cubicBezTo>
                    <a:pt x="2413" y="2840"/>
                    <a:pt x="3423" y="2381"/>
                    <a:pt x="3278" y="1512"/>
                  </a:cubicBezTo>
                  <a:cubicBezTo>
                    <a:pt x="3218" y="1095"/>
                    <a:pt x="3069" y="738"/>
                    <a:pt x="2801" y="440"/>
                  </a:cubicBezTo>
                  <a:cubicBezTo>
                    <a:pt x="2563" y="201"/>
                    <a:pt x="2235" y="52"/>
                    <a:pt x="1907" y="22"/>
                  </a:cubicBezTo>
                  <a:cubicBezTo>
                    <a:pt x="1833" y="8"/>
                    <a:pt x="1751" y="0"/>
                    <a:pt x="16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9" name="Google Shape;1519;p36"/>
            <p:cNvSpPr/>
            <p:nvPr/>
          </p:nvSpPr>
          <p:spPr>
            <a:xfrm flipH="1">
              <a:off x="4081833" y="488040"/>
              <a:ext cx="217168" cy="176324"/>
            </a:xfrm>
            <a:custGeom>
              <a:rect b="b" l="l" r="r" t="t"/>
              <a:pathLst>
                <a:path extrusionOk="0" h="5297" w="6524">
                  <a:moveTo>
                    <a:pt x="3019" y="1"/>
                  </a:moveTo>
                  <a:cubicBezTo>
                    <a:pt x="2799" y="1"/>
                    <a:pt x="2575" y="28"/>
                    <a:pt x="2352" y="81"/>
                  </a:cubicBezTo>
                  <a:cubicBezTo>
                    <a:pt x="2084" y="140"/>
                    <a:pt x="1815" y="230"/>
                    <a:pt x="1577" y="349"/>
                  </a:cubicBezTo>
                  <a:cubicBezTo>
                    <a:pt x="802" y="766"/>
                    <a:pt x="296" y="1511"/>
                    <a:pt x="147" y="2375"/>
                  </a:cubicBezTo>
                  <a:cubicBezTo>
                    <a:pt x="0" y="3692"/>
                    <a:pt x="1033" y="5297"/>
                    <a:pt x="2453" y="5297"/>
                  </a:cubicBezTo>
                  <a:cubicBezTo>
                    <a:pt x="2479" y="5297"/>
                    <a:pt x="2505" y="5296"/>
                    <a:pt x="2531" y="5295"/>
                  </a:cubicBezTo>
                  <a:cubicBezTo>
                    <a:pt x="4110" y="5236"/>
                    <a:pt x="6523" y="3567"/>
                    <a:pt x="5600" y="1779"/>
                  </a:cubicBezTo>
                  <a:cubicBezTo>
                    <a:pt x="5302" y="1124"/>
                    <a:pt x="4795" y="617"/>
                    <a:pt x="4169" y="260"/>
                  </a:cubicBezTo>
                  <a:cubicBezTo>
                    <a:pt x="3805" y="87"/>
                    <a:pt x="3417" y="1"/>
                    <a:pt x="3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20" name="Google Shape;1520;p36"/>
            <p:cNvGrpSpPr/>
            <p:nvPr/>
          </p:nvGrpSpPr>
          <p:grpSpPr>
            <a:xfrm flipH="1">
              <a:off x="-1280662" y="-1417694"/>
              <a:ext cx="3061683" cy="3220448"/>
              <a:chOff x="7173820" y="-1293869"/>
              <a:chExt cx="3061683" cy="3220448"/>
            </a:xfrm>
          </p:grpSpPr>
          <p:grpSp>
            <p:nvGrpSpPr>
              <p:cNvPr id="1521" name="Google Shape;1521;p36"/>
              <p:cNvGrpSpPr/>
              <p:nvPr/>
            </p:nvGrpSpPr>
            <p:grpSpPr>
              <a:xfrm>
                <a:off x="7173820" y="-1293869"/>
                <a:ext cx="3061683" cy="3220448"/>
                <a:chOff x="7173820" y="-1293869"/>
                <a:chExt cx="3061683" cy="3220448"/>
              </a:xfrm>
            </p:grpSpPr>
            <p:sp>
              <p:nvSpPr>
                <p:cNvPr id="1522" name="Google Shape;1522;p36"/>
                <p:cNvSpPr/>
                <p:nvPr/>
              </p:nvSpPr>
              <p:spPr>
                <a:xfrm rot="-776719">
                  <a:off x="7447222" y="-1046817"/>
                  <a:ext cx="2514879" cy="2726346"/>
                </a:xfrm>
                <a:custGeom>
                  <a:rect b="b" l="l" r="r" t="t"/>
                  <a:pathLst>
                    <a:path extrusionOk="0" h="67670" w="62425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523" name="Google Shape;1523;p36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1524" name="Google Shape;1524;p36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rect b="b" l="l" r="r" t="t"/>
                    <a:pathLst>
                      <a:path extrusionOk="0" h="6480" w="2355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525" name="Google Shape;1525;p36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rect b="b" l="l" r="r" t="t"/>
                    <a:pathLst>
                      <a:path extrusionOk="0" h="2326" w="1878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1526" name="Google Shape;1526;p36"/>
              <p:cNvSpPr/>
              <p:nvPr/>
            </p:nvSpPr>
            <p:spPr>
              <a:xfrm>
                <a:off x="7473594" y="-605030"/>
                <a:ext cx="2462130" cy="2355434"/>
              </a:xfrm>
              <a:custGeom>
                <a:rect b="b" l="l" r="r" t="t"/>
                <a:pathLst>
                  <a:path extrusionOk="0" fill="none" h="58462" w="61114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cap="flat" cmpd="sng" w="19050">
                <a:solidFill>
                  <a:schemeClr val="accent1"/>
                </a:solidFill>
                <a:prstDash val="solid"/>
                <a:miter lim="29796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527" name="Google Shape;1527;p36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1528" name="Google Shape;1528;p36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rect b="b" l="l" r="r" t="t"/>
                  <a:pathLst>
                    <a:path extrusionOk="0" h="1902" w="2278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29" name="Google Shape;1529;p36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rect b="b" l="l" r="r" t="t"/>
                  <a:pathLst>
                    <a:path extrusionOk="0" h="2195" w="3338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30" name="Google Shape;1530;p36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rect b="b" l="l" r="r" t="t"/>
                  <a:pathLst>
                    <a:path extrusionOk="0" h="2747" w="2555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31" name="Google Shape;1531;p36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rect b="b" l="l" r="r" t="t"/>
                  <a:pathLst>
                    <a:path extrusionOk="0" h="3617" w="3534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32" name="Google Shape;1532;p36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rect b="b" l="l" r="r" t="t"/>
                  <a:pathLst>
                    <a:path extrusionOk="0" h="3206" w="3031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33" name="Google Shape;1533;p36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rect b="b" l="l" r="r" t="t"/>
                  <a:pathLst>
                    <a:path extrusionOk="0" h="4035" w="4462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34" name="Google Shape;1534;p36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rect b="b" l="l" r="r" t="t"/>
                  <a:pathLst>
                    <a:path extrusionOk="0" h="2328" w="2781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35" name="Google Shape;1535;p36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rect b="b" l="l" r="r" t="t"/>
                  <a:pathLst>
                    <a:path extrusionOk="0" h="2172" w="333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536" name="Google Shape;1536;p36"/>
            <p:cNvGrpSpPr/>
            <p:nvPr/>
          </p:nvGrpSpPr>
          <p:grpSpPr>
            <a:xfrm flipH="1" rot="-2996445">
              <a:off x="8751198" y="1823871"/>
              <a:ext cx="740371" cy="757532"/>
              <a:chOff x="4391775" y="4244400"/>
              <a:chExt cx="715125" cy="731700"/>
            </a:xfrm>
          </p:grpSpPr>
          <p:sp>
            <p:nvSpPr>
              <p:cNvPr id="1537" name="Google Shape;1537;p36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rect b="b" l="l" r="r" t="t"/>
                <a:pathLst>
                  <a:path extrusionOk="0" h="29268" w="28605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8" name="Google Shape;1538;p36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rect b="b" l="l" r="r" t="t"/>
                <a:pathLst>
                  <a:path extrusionOk="0" h="22349" w="23689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9" name="Google Shape;1539;p36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rect b="b" l="l" r="r" t="t"/>
                <a:pathLst>
                  <a:path extrusionOk="0" h="15499" w="15108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40" name="Google Shape;1540;p36"/>
            <p:cNvGrpSpPr/>
            <p:nvPr/>
          </p:nvGrpSpPr>
          <p:grpSpPr>
            <a:xfrm flipH="1">
              <a:off x="4246998" y="4677579"/>
              <a:ext cx="763146" cy="697824"/>
              <a:chOff x="3681125" y="1846650"/>
              <a:chExt cx="515500" cy="471375"/>
            </a:xfrm>
          </p:grpSpPr>
          <p:sp>
            <p:nvSpPr>
              <p:cNvPr id="1541" name="Google Shape;1541;p36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rect b="b" l="l" r="r" t="t"/>
                <a:pathLst>
                  <a:path extrusionOk="0" h="18855" w="2062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2" name="Google Shape;1542;p36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rect b="b" l="l" r="r" t="t"/>
                <a:pathLst>
                  <a:path extrusionOk="0" h="14980" w="15674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3" name="Google Shape;1543;p36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rect b="b" l="l" r="r" t="t"/>
                <a:pathLst>
                  <a:path extrusionOk="0" h="9924" w="11443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544" name="Google Shape;1544;p36"/>
            <p:cNvSpPr/>
            <p:nvPr/>
          </p:nvSpPr>
          <p:spPr>
            <a:xfrm flipH="1">
              <a:off x="273499" y="2130837"/>
              <a:ext cx="172096" cy="143602"/>
            </a:xfrm>
            <a:custGeom>
              <a:rect b="b" l="l" r="r" t="t"/>
              <a:pathLst>
                <a:path extrusionOk="0" h="4314" w="517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45" name="Google Shape;1545;p36"/>
            <p:cNvGrpSpPr/>
            <p:nvPr/>
          </p:nvGrpSpPr>
          <p:grpSpPr>
            <a:xfrm flipH="1" rot="-1043805">
              <a:off x="5693310" y="3669854"/>
              <a:ext cx="4342180" cy="2100889"/>
              <a:chOff x="-1013962" y="3673802"/>
              <a:chExt cx="4341985" cy="2100795"/>
            </a:xfrm>
          </p:grpSpPr>
          <p:grpSp>
            <p:nvGrpSpPr>
              <p:cNvPr id="1546" name="Google Shape;1546;p36"/>
              <p:cNvGrpSpPr/>
              <p:nvPr/>
            </p:nvGrpSpPr>
            <p:grpSpPr>
              <a:xfrm>
                <a:off x="-1013962" y="3673802"/>
                <a:ext cx="4341985" cy="2100795"/>
                <a:chOff x="-830187" y="4024390"/>
                <a:chExt cx="4341985" cy="2100795"/>
              </a:xfrm>
            </p:grpSpPr>
            <p:sp>
              <p:nvSpPr>
                <p:cNvPr id="1547" name="Google Shape;1547;p36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rect b="b" l="l" r="r" t="t"/>
                  <a:pathLst>
                    <a:path extrusionOk="0" h="50732" w="107775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48" name="Google Shape;1548;p36"/>
                <p:cNvSpPr/>
                <p:nvPr/>
              </p:nvSpPr>
              <p:spPr>
                <a:xfrm>
                  <a:off x="-316390" y="4171925"/>
                  <a:ext cx="3797016" cy="1953259"/>
                </a:xfrm>
                <a:custGeom>
                  <a:rect b="b" l="l" r="r" t="t"/>
                  <a:pathLst>
                    <a:path extrusionOk="0" fill="none" h="48480" w="94248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cap="flat" cmpd="sng" w="19050">
                  <a:solidFill>
                    <a:schemeClr val="accent1"/>
                  </a:solidFill>
                  <a:prstDash val="solid"/>
                  <a:miter lim="29796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549" name="Google Shape;1549;p36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1550" name="Google Shape;1550;p36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rect b="b" l="l" r="r" t="t"/>
                    <a:pathLst>
                      <a:path extrusionOk="0" h="1614" w="2351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551" name="Google Shape;1551;p36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rect b="b" l="l" r="r" t="t"/>
                    <a:pathLst>
                      <a:path extrusionOk="0" h="2176" w="2316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552" name="Google Shape;1552;p36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rect b="b" l="l" r="r" t="t"/>
                    <a:pathLst>
                      <a:path extrusionOk="0" h="2442" w="3707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553" name="Google Shape;1553;p36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rect b="b" l="l" r="r" t="t"/>
                    <a:pathLst>
                      <a:path extrusionOk="0" h="3198" w="4382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554" name="Google Shape;1554;p36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rect b="b" l="l" r="r" t="t"/>
                    <a:pathLst>
                      <a:path extrusionOk="0" h="2839" w="4303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555" name="Google Shape;1555;p36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rect b="b" l="l" r="r" t="t"/>
                    <a:pathLst>
                      <a:path extrusionOk="0" h="3902" w="4785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556" name="Google Shape;1556;p36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rect b="b" l="l" r="r" t="t"/>
                    <a:pathLst>
                      <a:path extrusionOk="0" h="1977" w="2853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557" name="Google Shape;1557;p36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rect b="b" l="l" r="r" t="t"/>
                    <a:pathLst>
                      <a:path extrusionOk="0" h="2178" w="2317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1558" name="Google Shape;1558;p36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1559" name="Google Shape;1559;p36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rect b="b" l="l" r="r" t="t"/>
                  <a:pathLst>
                    <a:path extrusionOk="0" h="6480" w="2355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60" name="Google Shape;1560;p36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rect b="b" l="l" r="r" t="t"/>
                  <a:pathLst>
                    <a:path extrusionOk="0" h="2326" w="1878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1561" name="Google Shape;1561;p36"/>
          <p:cNvSpPr txBox="1"/>
          <p:nvPr>
            <p:ph type="title"/>
          </p:nvPr>
        </p:nvSpPr>
        <p:spPr>
          <a:xfrm>
            <a:off x="943175" y="352425"/>
            <a:ext cx="3562200" cy="9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 sz="69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62" name="Google Shape;1562;p36"/>
          <p:cNvSpPr txBox="1"/>
          <p:nvPr>
            <p:ph idx="1" type="subTitle"/>
          </p:nvPr>
        </p:nvSpPr>
        <p:spPr>
          <a:xfrm>
            <a:off x="943175" y="1415251"/>
            <a:ext cx="3562200" cy="115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6">
    <p:spTree>
      <p:nvGrpSpPr>
        <p:cNvPr id="1563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4" name="Google Shape;1564;p37"/>
          <p:cNvGrpSpPr/>
          <p:nvPr/>
        </p:nvGrpSpPr>
        <p:grpSpPr>
          <a:xfrm>
            <a:off x="-1090162" y="-1293869"/>
            <a:ext cx="11249466" cy="7068466"/>
            <a:chOff x="-1090162" y="-1293869"/>
            <a:chExt cx="11249466" cy="7068466"/>
          </a:xfrm>
        </p:grpSpPr>
        <p:sp>
          <p:nvSpPr>
            <p:cNvPr id="1565" name="Google Shape;1565;p37"/>
            <p:cNvSpPr/>
            <p:nvPr/>
          </p:nvSpPr>
          <p:spPr>
            <a:xfrm rot="915171">
              <a:off x="-421069" y="-14462"/>
              <a:ext cx="1508230" cy="1268252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6" name="Google Shape;1566;p37"/>
            <p:cNvSpPr/>
            <p:nvPr/>
          </p:nvSpPr>
          <p:spPr>
            <a:xfrm flipH="1">
              <a:off x="7874363" y="4214815"/>
              <a:ext cx="1508210" cy="1268235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67" name="Google Shape;1567;p37"/>
            <p:cNvGrpSpPr/>
            <p:nvPr/>
          </p:nvGrpSpPr>
          <p:grpSpPr>
            <a:xfrm>
              <a:off x="1632578" y="261460"/>
              <a:ext cx="6990968" cy="4603429"/>
              <a:chOff x="1492320" y="594948"/>
              <a:chExt cx="5250446" cy="3457326"/>
            </a:xfrm>
          </p:grpSpPr>
          <p:sp>
            <p:nvSpPr>
              <p:cNvPr id="1568" name="Google Shape;1568;p37"/>
              <p:cNvSpPr/>
              <p:nvPr/>
            </p:nvSpPr>
            <p:spPr>
              <a:xfrm>
                <a:off x="6681666" y="3095841"/>
                <a:ext cx="61100" cy="52175"/>
              </a:xfrm>
              <a:custGeom>
                <a:rect b="b" l="l" r="r" t="t"/>
                <a:pathLst>
                  <a:path extrusionOk="0" h="2087" w="2444">
                    <a:moveTo>
                      <a:pt x="936" y="0"/>
                    </a:moveTo>
                    <a:cubicBezTo>
                      <a:pt x="562" y="0"/>
                      <a:pt x="220" y="138"/>
                      <a:pt x="120" y="496"/>
                    </a:cubicBezTo>
                    <a:cubicBezTo>
                      <a:pt x="1" y="764"/>
                      <a:pt x="1" y="1062"/>
                      <a:pt x="90" y="1331"/>
                    </a:cubicBezTo>
                    <a:cubicBezTo>
                      <a:pt x="150" y="1569"/>
                      <a:pt x="328" y="1778"/>
                      <a:pt x="537" y="1897"/>
                    </a:cubicBezTo>
                    <a:cubicBezTo>
                      <a:pt x="656" y="1956"/>
                      <a:pt x="746" y="2016"/>
                      <a:pt x="865" y="2046"/>
                    </a:cubicBezTo>
                    <a:cubicBezTo>
                      <a:pt x="966" y="2073"/>
                      <a:pt x="1071" y="2087"/>
                      <a:pt x="1175" y="2087"/>
                    </a:cubicBezTo>
                    <a:cubicBezTo>
                      <a:pt x="1408" y="2087"/>
                      <a:pt x="1642" y="2020"/>
                      <a:pt x="1848" y="1897"/>
                    </a:cubicBezTo>
                    <a:cubicBezTo>
                      <a:pt x="2265" y="1539"/>
                      <a:pt x="2444" y="764"/>
                      <a:pt x="1997" y="377"/>
                    </a:cubicBezTo>
                    <a:cubicBezTo>
                      <a:pt x="1781" y="161"/>
                      <a:pt x="1339" y="0"/>
                      <a:pt x="9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9" name="Google Shape;1569;p37"/>
              <p:cNvSpPr/>
              <p:nvPr/>
            </p:nvSpPr>
            <p:spPr>
              <a:xfrm>
                <a:off x="1682258" y="709762"/>
                <a:ext cx="85575" cy="71000"/>
              </a:xfrm>
              <a:custGeom>
                <a:rect b="b" l="l" r="r" t="t"/>
                <a:pathLst>
                  <a:path extrusionOk="0" h="2840" w="3423">
                    <a:moveTo>
                      <a:pt x="1669" y="0"/>
                    </a:moveTo>
                    <a:cubicBezTo>
                      <a:pt x="1587" y="0"/>
                      <a:pt x="1505" y="8"/>
                      <a:pt x="1430" y="22"/>
                    </a:cubicBezTo>
                    <a:cubicBezTo>
                      <a:pt x="954" y="112"/>
                      <a:pt x="566" y="380"/>
                      <a:pt x="328" y="797"/>
                    </a:cubicBezTo>
                    <a:cubicBezTo>
                      <a:pt x="0" y="1482"/>
                      <a:pt x="268" y="2525"/>
                      <a:pt x="1043" y="2764"/>
                    </a:cubicBezTo>
                    <a:cubicBezTo>
                      <a:pt x="1201" y="2815"/>
                      <a:pt x="1386" y="2840"/>
                      <a:pt x="1581" y="2840"/>
                    </a:cubicBezTo>
                    <a:cubicBezTo>
                      <a:pt x="2413" y="2840"/>
                      <a:pt x="3423" y="2381"/>
                      <a:pt x="3278" y="1512"/>
                    </a:cubicBezTo>
                    <a:cubicBezTo>
                      <a:pt x="3218" y="1095"/>
                      <a:pt x="3069" y="738"/>
                      <a:pt x="2801" y="440"/>
                    </a:cubicBezTo>
                    <a:cubicBezTo>
                      <a:pt x="2563" y="201"/>
                      <a:pt x="2235" y="52"/>
                      <a:pt x="1907" y="22"/>
                    </a:cubicBezTo>
                    <a:cubicBezTo>
                      <a:pt x="1833" y="8"/>
                      <a:pt x="1751" y="0"/>
                      <a:pt x="16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0" name="Google Shape;1570;p37"/>
              <p:cNvSpPr/>
              <p:nvPr/>
            </p:nvSpPr>
            <p:spPr>
              <a:xfrm>
                <a:off x="4406220" y="594948"/>
                <a:ext cx="77525" cy="64125"/>
              </a:xfrm>
              <a:custGeom>
                <a:rect b="b" l="l" r="r" t="t"/>
                <a:pathLst>
                  <a:path extrusionOk="0" h="2565" w="3101">
                    <a:moveTo>
                      <a:pt x="1531" y="1"/>
                    </a:moveTo>
                    <a:cubicBezTo>
                      <a:pt x="1460" y="1"/>
                      <a:pt x="1386" y="8"/>
                      <a:pt x="1311" y="23"/>
                    </a:cubicBezTo>
                    <a:cubicBezTo>
                      <a:pt x="894" y="83"/>
                      <a:pt x="507" y="351"/>
                      <a:pt x="298" y="738"/>
                    </a:cubicBezTo>
                    <a:cubicBezTo>
                      <a:pt x="0" y="1334"/>
                      <a:pt x="239" y="2287"/>
                      <a:pt x="954" y="2496"/>
                    </a:cubicBezTo>
                    <a:cubicBezTo>
                      <a:pt x="1096" y="2542"/>
                      <a:pt x="1264" y="2564"/>
                      <a:pt x="1441" y="2564"/>
                    </a:cubicBezTo>
                    <a:cubicBezTo>
                      <a:pt x="2188" y="2564"/>
                      <a:pt x="3100" y="2159"/>
                      <a:pt x="2980" y="1364"/>
                    </a:cubicBezTo>
                    <a:cubicBezTo>
                      <a:pt x="2950" y="1006"/>
                      <a:pt x="2801" y="649"/>
                      <a:pt x="2563" y="381"/>
                    </a:cubicBezTo>
                    <a:cubicBezTo>
                      <a:pt x="2324" y="172"/>
                      <a:pt x="2056" y="53"/>
                      <a:pt x="1728" y="23"/>
                    </a:cubicBezTo>
                    <a:cubicBezTo>
                      <a:pt x="1669" y="8"/>
                      <a:pt x="1602" y="1"/>
                      <a:pt x="15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1" name="Google Shape;1571;p37"/>
              <p:cNvSpPr/>
              <p:nvPr/>
            </p:nvSpPr>
            <p:spPr>
              <a:xfrm>
                <a:off x="2015916" y="3495579"/>
                <a:ext cx="129250" cy="107850"/>
              </a:xfrm>
              <a:custGeom>
                <a:rect b="b" l="l" r="r" t="t"/>
                <a:pathLst>
                  <a:path extrusionOk="0" h="4314" w="5170">
                    <a:moveTo>
                      <a:pt x="2507" y="0"/>
                    </a:moveTo>
                    <a:cubicBezTo>
                      <a:pt x="2392" y="0"/>
                      <a:pt x="2280" y="8"/>
                      <a:pt x="2176" y="23"/>
                    </a:cubicBezTo>
                    <a:cubicBezTo>
                      <a:pt x="1431" y="142"/>
                      <a:pt x="835" y="589"/>
                      <a:pt x="477" y="1214"/>
                    </a:cubicBezTo>
                    <a:cubicBezTo>
                      <a:pt x="0" y="2257"/>
                      <a:pt x="388" y="3837"/>
                      <a:pt x="1550" y="4194"/>
                    </a:cubicBezTo>
                    <a:cubicBezTo>
                      <a:pt x="1795" y="4274"/>
                      <a:pt x="2080" y="4313"/>
                      <a:pt x="2379" y="4313"/>
                    </a:cubicBezTo>
                    <a:cubicBezTo>
                      <a:pt x="3647" y="4313"/>
                      <a:pt x="5169" y="3607"/>
                      <a:pt x="4976" y="2257"/>
                    </a:cubicBezTo>
                    <a:cubicBezTo>
                      <a:pt x="4887" y="1661"/>
                      <a:pt x="4649" y="1125"/>
                      <a:pt x="4261" y="678"/>
                    </a:cubicBezTo>
                    <a:cubicBezTo>
                      <a:pt x="3874" y="291"/>
                      <a:pt x="3397" y="52"/>
                      <a:pt x="2861" y="23"/>
                    </a:cubicBezTo>
                    <a:cubicBezTo>
                      <a:pt x="2742" y="8"/>
                      <a:pt x="2622" y="0"/>
                      <a:pt x="25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2" name="Google Shape;1572;p37"/>
              <p:cNvSpPr/>
              <p:nvPr/>
            </p:nvSpPr>
            <p:spPr>
              <a:xfrm>
                <a:off x="1492320" y="2252786"/>
                <a:ext cx="189925" cy="154525"/>
              </a:xfrm>
              <a:custGeom>
                <a:rect b="b" l="l" r="r" t="t"/>
                <a:pathLst>
                  <a:path extrusionOk="0" h="6181" w="7597">
                    <a:moveTo>
                      <a:pt x="3559" y="0"/>
                    </a:moveTo>
                    <a:cubicBezTo>
                      <a:pt x="3292" y="0"/>
                      <a:pt x="3026" y="34"/>
                      <a:pt x="2769" y="101"/>
                    </a:cubicBezTo>
                    <a:cubicBezTo>
                      <a:pt x="2442" y="160"/>
                      <a:pt x="2144" y="279"/>
                      <a:pt x="1846" y="428"/>
                    </a:cubicBezTo>
                    <a:cubicBezTo>
                      <a:pt x="952" y="905"/>
                      <a:pt x="326" y="1769"/>
                      <a:pt x="147" y="2782"/>
                    </a:cubicBezTo>
                    <a:cubicBezTo>
                      <a:pt x="1" y="4337"/>
                      <a:pt x="1182" y="6181"/>
                      <a:pt x="2868" y="6181"/>
                    </a:cubicBezTo>
                    <a:cubicBezTo>
                      <a:pt x="2895" y="6181"/>
                      <a:pt x="2921" y="6180"/>
                      <a:pt x="2948" y="6179"/>
                    </a:cubicBezTo>
                    <a:cubicBezTo>
                      <a:pt x="4796" y="6090"/>
                      <a:pt x="7597" y="4153"/>
                      <a:pt x="6524" y="2067"/>
                    </a:cubicBezTo>
                    <a:cubicBezTo>
                      <a:pt x="6166" y="1322"/>
                      <a:pt x="5600" y="697"/>
                      <a:pt x="4885" y="279"/>
                    </a:cubicBezTo>
                    <a:cubicBezTo>
                      <a:pt x="4457" y="93"/>
                      <a:pt x="4005" y="0"/>
                      <a:pt x="35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3" name="Google Shape;1573;p37"/>
              <p:cNvSpPr/>
              <p:nvPr/>
            </p:nvSpPr>
            <p:spPr>
              <a:xfrm>
                <a:off x="5596752" y="3919849"/>
                <a:ext cx="163100" cy="132425"/>
              </a:xfrm>
              <a:custGeom>
                <a:rect b="b" l="l" r="r" t="t"/>
                <a:pathLst>
                  <a:path extrusionOk="0" h="5297" w="6524">
                    <a:moveTo>
                      <a:pt x="3019" y="1"/>
                    </a:moveTo>
                    <a:cubicBezTo>
                      <a:pt x="2799" y="1"/>
                      <a:pt x="2575" y="28"/>
                      <a:pt x="2352" y="81"/>
                    </a:cubicBezTo>
                    <a:cubicBezTo>
                      <a:pt x="2084" y="140"/>
                      <a:pt x="1815" y="230"/>
                      <a:pt x="1577" y="349"/>
                    </a:cubicBezTo>
                    <a:cubicBezTo>
                      <a:pt x="802" y="766"/>
                      <a:pt x="296" y="1511"/>
                      <a:pt x="147" y="2375"/>
                    </a:cubicBezTo>
                    <a:cubicBezTo>
                      <a:pt x="0" y="3692"/>
                      <a:pt x="1033" y="5297"/>
                      <a:pt x="2453" y="5297"/>
                    </a:cubicBezTo>
                    <a:cubicBezTo>
                      <a:pt x="2479" y="5297"/>
                      <a:pt x="2505" y="5296"/>
                      <a:pt x="2531" y="5295"/>
                    </a:cubicBezTo>
                    <a:cubicBezTo>
                      <a:pt x="4110" y="5236"/>
                      <a:pt x="6523" y="3567"/>
                      <a:pt x="5600" y="1779"/>
                    </a:cubicBezTo>
                    <a:cubicBezTo>
                      <a:pt x="5302" y="1124"/>
                      <a:pt x="4795" y="617"/>
                      <a:pt x="4169" y="260"/>
                    </a:cubicBezTo>
                    <a:cubicBezTo>
                      <a:pt x="3805" y="87"/>
                      <a:pt x="3417" y="1"/>
                      <a:pt x="3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74" name="Google Shape;1574;p37"/>
            <p:cNvGrpSpPr/>
            <p:nvPr/>
          </p:nvGrpSpPr>
          <p:grpSpPr>
            <a:xfrm>
              <a:off x="7097620" y="-1293869"/>
              <a:ext cx="3061683" cy="3220448"/>
              <a:chOff x="7173820" y="-1293869"/>
              <a:chExt cx="3061683" cy="3220448"/>
            </a:xfrm>
          </p:grpSpPr>
          <p:grpSp>
            <p:nvGrpSpPr>
              <p:cNvPr id="1575" name="Google Shape;1575;p37"/>
              <p:cNvGrpSpPr/>
              <p:nvPr/>
            </p:nvGrpSpPr>
            <p:grpSpPr>
              <a:xfrm>
                <a:off x="7173820" y="-1293869"/>
                <a:ext cx="3061683" cy="3220448"/>
                <a:chOff x="7173820" y="-1293869"/>
                <a:chExt cx="3061683" cy="3220448"/>
              </a:xfrm>
            </p:grpSpPr>
            <p:sp>
              <p:nvSpPr>
                <p:cNvPr id="1576" name="Google Shape;1576;p37"/>
                <p:cNvSpPr/>
                <p:nvPr/>
              </p:nvSpPr>
              <p:spPr>
                <a:xfrm rot="-776719">
                  <a:off x="7447222" y="-1046817"/>
                  <a:ext cx="2514879" cy="2726346"/>
                </a:xfrm>
                <a:custGeom>
                  <a:rect b="b" l="l" r="r" t="t"/>
                  <a:pathLst>
                    <a:path extrusionOk="0" h="67670" w="62425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577" name="Google Shape;1577;p37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1578" name="Google Shape;1578;p37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rect b="b" l="l" r="r" t="t"/>
                    <a:pathLst>
                      <a:path extrusionOk="0" h="6480" w="2355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579" name="Google Shape;1579;p37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rect b="b" l="l" r="r" t="t"/>
                    <a:pathLst>
                      <a:path extrusionOk="0" h="2326" w="1878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1580" name="Google Shape;1580;p37"/>
              <p:cNvSpPr/>
              <p:nvPr/>
            </p:nvSpPr>
            <p:spPr>
              <a:xfrm>
                <a:off x="7473594" y="-605030"/>
                <a:ext cx="2462130" cy="2355434"/>
              </a:xfrm>
              <a:custGeom>
                <a:rect b="b" l="l" r="r" t="t"/>
                <a:pathLst>
                  <a:path extrusionOk="0" fill="none" h="58462" w="61114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cap="flat" cmpd="sng" w="19050">
                <a:solidFill>
                  <a:schemeClr val="accent1"/>
                </a:solidFill>
                <a:prstDash val="solid"/>
                <a:miter lim="29796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581" name="Google Shape;1581;p37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1582" name="Google Shape;1582;p37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rect b="b" l="l" r="r" t="t"/>
                  <a:pathLst>
                    <a:path extrusionOk="0" h="1902" w="2278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83" name="Google Shape;1583;p37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rect b="b" l="l" r="r" t="t"/>
                  <a:pathLst>
                    <a:path extrusionOk="0" h="2195" w="3338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84" name="Google Shape;1584;p37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rect b="b" l="l" r="r" t="t"/>
                  <a:pathLst>
                    <a:path extrusionOk="0" h="2747" w="2555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85" name="Google Shape;1585;p37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rect b="b" l="l" r="r" t="t"/>
                  <a:pathLst>
                    <a:path extrusionOk="0" h="3617" w="3534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86" name="Google Shape;1586;p37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rect b="b" l="l" r="r" t="t"/>
                  <a:pathLst>
                    <a:path extrusionOk="0" h="3206" w="3031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87" name="Google Shape;1587;p37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rect b="b" l="l" r="r" t="t"/>
                  <a:pathLst>
                    <a:path extrusionOk="0" h="4035" w="4462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88" name="Google Shape;1588;p37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rect b="b" l="l" r="r" t="t"/>
                  <a:pathLst>
                    <a:path extrusionOk="0" h="2328" w="2781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89" name="Google Shape;1589;p37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rect b="b" l="l" r="r" t="t"/>
                  <a:pathLst>
                    <a:path extrusionOk="0" h="2172" w="333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590" name="Google Shape;1590;p37"/>
            <p:cNvGrpSpPr/>
            <p:nvPr/>
          </p:nvGrpSpPr>
          <p:grpSpPr>
            <a:xfrm rot="2996445">
              <a:off x="-403379" y="1748959"/>
              <a:ext cx="740371" cy="757532"/>
              <a:chOff x="4391775" y="4244400"/>
              <a:chExt cx="715125" cy="731700"/>
            </a:xfrm>
          </p:grpSpPr>
          <p:sp>
            <p:nvSpPr>
              <p:cNvPr id="1591" name="Google Shape;1591;p37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rect b="b" l="l" r="r" t="t"/>
                <a:pathLst>
                  <a:path extrusionOk="0" h="29268" w="28605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2" name="Google Shape;1592;p37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rect b="b" l="l" r="r" t="t"/>
                <a:pathLst>
                  <a:path extrusionOk="0" h="22349" w="23689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3" name="Google Shape;1593;p37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rect b="b" l="l" r="r" t="t"/>
                <a:pathLst>
                  <a:path extrusionOk="0" h="15499" w="15108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94" name="Google Shape;1594;p37"/>
            <p:cNvGrpSpPr/>
            <p:nvPr/>
          </p:nvGrpSpPr>
          <p:grpSpPr>
            <a:xfrm>
              <a:off x="4497147" y="4696629"/>
              <a:ext cx="763146" cy="697824"/>
              <a:chOff x="3681125" y="1846650"/>
              <a:chExt cx="515500" cy="471375"/>
            </a:xfrm>
          </p:grpSpPr>
          <p:sp>
            <p:nvSpPr>
              <p:cNvPr id="1595" name="Google Shape;1595;p37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rect b="b" l="l" r="r" t="t"/>
                <a:pathLst>
                  <a:path extrusionOk="0" h="18855" w="2062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6" name="Google Shape;1596;p37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rect b="b" l="l" r="r" t="t"/>
                <a:pathLst>
                  <a:path extrusionOk="0" h="14980" w="15674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7" name="Google Shape;1597;p37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rect b="b" l="l" r="r" t="t"/>
                <a:pathLst>
                  <a:path extrusionOk="0" h="9924" w="11443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598" name="Google Shape;1598;p37"/>
            <p:cNvSpPr/>
            <p:nvPr/>
          </p:nvSpPr>
          <p:spPr>
            <a:xfrm>
              <a:off x="8319395" y="2130837"/>
              <a:ext cx="172096" cy="143602"/>
            </a:xfrm>
            <a:custGeom>
              <a:rect b="b" l="l" r="r" t="t"/>
              <a:pathLst>
                <a:path extrusionOk="0" h="4314" w="517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99" name="Google Shape;1599;p37"/>
            <p:cNvGrpSpPr/>
            <p:nvPr/>
          </p:nvGrpSpPr>
          <p:grpSpPr>
            <a:xfrm>
              <a:off x="-1090162" y="3673802"/>
              <a:ext cx="4341985" cy="2100795"/>
              <a:chOff x="-1013962" y="3673802"/>
              <a:chExt cx="4341985" cy="2100795"/>
            </a:xfrm>
          </p:grpSpPr>
          <p:grpSp>
            <p:nvGrpSpPr>
              <p:cNvPr id="1600" name="Google Shape;1600;p37"/>
              <p:cNvGrpSpPr/>
              <p:nvPr/>
            </p:nvGrpSpPr>
            <p:grpSpPr>
              <a:xfrm>
                <a:off x="-1013962" y="3673802"/>
                <a:ext cx="4341985" cy="2100795"/>
                <a:chOff x="-830187" y="4024390"/>
                <a:chExt cx="4341985" cy="2100795"/>
              </a:xfrm>
            </p:grpSpPr>
            <p:sp>
              <p:nvSpPr>
                <p:cNvPr id="1601" name="Google Shape;1601;p37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rect b="b" l="l" r="r" t="t"/>
                  <a:pathLst>
                    <a:path extrusionOk="0" h="50732" w="107775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02" name="Google Shape;1602;p37"/>
                <p:cNvSpPr/>
                <p:nvPr/>
              </p:nvSpPr>
              <p:spPr>
                <a:xfrm>
                  <a:off x="-316390" y="4171925"/>
                  <a:ext cx="3797016" cy="1953259"/>
                </a:xfrm>
                <a:custGeom>
                  <a:rect b="b" l="l" r="r" t="t"/>
                  <a:pathLst>
                    <a:path extrusionOk="0" fill="none" h="48480" w="94248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cap="flat" cmpd="sng" w="19050">
                  <a:solidFill>
                    <a:schemeClr val="accent1"/>
                  </a:solidFill>
                  <a:prstDash val="solid"/>
                  <a:miter lim="29796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603" name="Google Shape;1603;p37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1604" name="Google Shape;1604;p37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rect b="b" l="l" r="r" t="t"/>
                    <a:pathLst>
                      <a:path extrusionOk="0" h="1614" w="2351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605" name="Google Shape;1605;p37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rect b="b" l="l" r="r" t="t"/>
                    <a:pathLst>
                      <a:path extrusionOk="0" h="2176" w="2316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606" name="Google Shape;1606;p37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rect b="b" l="l" r="r" t="t"/>
                    <a:pathLst>
                      <a:path extrusionOk="0" h="2442" w="3707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607" name="Google Shape;1607;p37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rect b="b" l="l" r="r" t="t"/>
                    <a:pathLst>
                      <a:path extrusionOk="0" h="3198" w="4382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608" name="Google Shape;1608;p37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rect b="b" l="l" r="r" t="t"/>
                    <a:pathLst>
                      <a:path extrusionOk="0" h="2839" w="4303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609" name="Google Shape;1609;p37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rect b="b" l="l" r="r" t="t"/>
                    <a:pathLst>
                      <a:path extrusionOk="0" h="3902" w="4785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610" name="Google Shape;1610;p37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rect b="b" l="l" r="r" t="t"/>
                    <a:pathLst>
                      <a:path extrusionOk="0" h="1977" w="2853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611" name="Google Shape;1611;p37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rect b="b" l="l" r="r" t="t"/>
                    <a:pathLst>
                      <a:path extrusionOk="0" h="2178" w="2317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1612" name="Google Shape;1612;p37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1613" name="Google Shape;1613;p37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rect b="b" l="l" r="r" t="t"/>
                  <a:pathLst>
                    <a:path extrusionOk="0" h="6480" w="2355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14" name="Google Shape;1614;p37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rect b="b" l="l" r="r" t="t"/>
                  <a:pathLst>
                    <a:path extrusionOk="0" h="2326" w="1878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6_1">
    <p:spTree>
      <p:nvGrpSpPr>
        <p:cNvPr id="1615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6" name="Google Shape;1616;p38"/>
          <p:cNvGrpSpPr/>
          <p:nvPr/>
        </p:nvGrpSpPr>
        <p:grpSpPr>
          <a:xfrm>
            <a:off x="-1318858" y="-1269678"/>
            <a:ext cx="11558539" cy="7424975"/>
            <a:chOff x="-1318858" y="-1269678"/>
            <a:chExt cx="11558539" cy="7424975"/>
          </a:xfrm>
        </p:grpSpPr>
        <p:sp>
          <p:nvSpPr>
            <p:cNvPr id="1617" name="Google Shape;1617;p38"/>
            <p:cNvSpPr/>
            <p:nvPr/>
          </p:nvSpPr>
          <p:spPr>
            <a:xfrm flipH="1" rot="-10530021">
              <a:off x="-543922" y="2181930"/>
              <a:ext cx="1508330" cy="1268336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8" name="Google Shape;1618;p38"/>
            <p:cNvSpPr/>
            <p:nvPr/>
          </p:nvSpPr>
          <p:spPr>
            <a:xfrm flipH="1">
              <a:off x="8006050" y="623063"/>
              <a:ext cx="1508210" cy="1268235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619" name="Google Shape;1619;p38"/>
            <p:cNvGrpSpPr/>
            <p:nvPr/>
          </p:nvGrpSpPr>
          <p:grpSpPr>
            <a:xfrm flipH="1" rot="10800000">
              <a:off x="7373779" y="3289111"/>
              <a:ext cx="2865902" cy="2866186"/>
              <a:chOff x="7229917" y="-939609"/>
              <a:chExt cx="2865902" cy="2866186"/>
            </a:xfrm>
          </p:grpSpPr>
          <p:grpSp>
            <p:nvGrpSpPr>
              <p:cNvPr id="1620" name="Google Shape;1620;p38"/>
              <p:cNvGrpSpPr/>
              <p:nvPr/>
            </p:nvGrpSpPr>
            <p:grpSpPr>
              <a:xfrm>
                <a:off x="7229917" y="-938831"/>
                <a:ext cx="2865902" cy="2666882"/>
                <a:chOff x="7229917" y="-938831"/>
                <a:chExt cx="2865902" cy="2666882"/>
              </a:xfrm>
            </p:grpSpPr>
            <p:sp>
              <p:nvSpPr>
                <p:cNvPr id="1621" name="Google Shape;1621;p38"/>
                <p:cNvSpPr/>
                <p:nvPr/>
              </p:nvSpPr>
              <p:spPr>
                <a:xfrm flipH="1" rot="5202986">
                  <a:off x="7405437" y="-968556"/>
                  <a:ext cx="2514862" cy="2726332"/>
                </a:xfrm>
                <a:custGeom>
                  <a:rect b="b" l="l" r="r" t="t"/>
                  <a:pathLst>
                    <a:path extrusionOk="0" h="67670" w="62425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622" name="Google Shape;1622;p38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1623" name="Google Shape;1623;p38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rect b="b" l="l" r="r" t="t"/>
                    <a:pathLst>
                      <a:path extrusionOk="0" h="6480" w="2355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624" name="Google Shape;1624;p38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rect b="b" l="l" r="r" t="t"/>
                    <a:pathLst>
                      <a:path extrusionOk="0" h="2326" w="1878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1625" name="Google Shape;1625;p38"/>
              <p:cNvSpPr/>
              <p:nvPr/>
            </p:nvSpPr>
            <p:spPr>
              <a:xfrm flipH="1" rot="4740398">
                <a:off x="7473622" y="-684296"/>
                <a:ext cx="2462087" cy="2355561"/>
              </a:xfrm>
              <a:custGeom>
                <a:rect b="b" l="l" r="r" t="t"/>
                <a:pathLst>
                  <a:path extrusionOk="0" fill="none" h="58462" w="61114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cap="flat" cmpd="sng" w="9675">
                <a:solidFill>
                  <a:schemeClr val="accent1"/>
                </a:solidFill>
                <a:prstDash val="solid"/>
                <a:miter lim="29796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626" name="Google Shape;1626;p38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1627" name="Google Shape;1627;p38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rect b="b" l="l" r="r" t="t"/>
                  <a:pathLst>
                    <a:path extrusionOk="0" h="1902" w="2278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28" name="Google Shape;1628;p38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rect b="b" l="l" r="r" t="t"/>
                  <a:pathLst>
                    <a:path extrusionOk="0" h="2195" w="3338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29" name="Google Shape;1629;p38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rect b="b" l="l" r="r" t="t"/>
                  <a:pathLst>
                    <a:path extrusionOk="0" h="2747" w="2555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30" name="Google Shape;1630;p38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rect b="b" l="l" r="r" t="t"/>
                  <a:pathLst>
                    <a:path extrusionOk="0" h="3617" w="3534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31" name="Google Shape;1631;p38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rect b="b" l="l" r="r" t="t"/>
                  <a:pathLst>
                    <a:path extrusionOk="0" h="3206" w="3031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32" name="Google Shape;1632;p38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rect b="b" l="l" r="r" t="t"/>
                  <a:pathLst>
                    <a:path extrusionOk="0" h="4035" w="4462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33" name="Google Shape;1633;p38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rect b="b" l="l" r="r" t="t"/>
                  <a:pathLst>
                    <a:path extrusionOk="0" h="2328" w="2781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34" name="Google Shape;1634;p38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rect b="b" l="l" r="r" t="t"/>
                  <a:pathLst>
                    <a:path extrusionOk="0" h="2172" w="333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635" name="Google Shape;1635;p38"/>
            <p:cNvGrpSpPr/>
            <p:nvPr/>
          </p:nvGrpSpPr>
          <p:grpSpPr>
            <a:xfrm flipH="1" rot="7803555">
              <a:off x="1012096" y="4754323"/>
              <a:ext cx="740371" cy="757532"/>
              <a:chOff x="4391775" y="4244400"/>
              <a:chExt cx="715125" cy="731700"/>
            </a:xfrm>
          </p:grpSpPr>
          <p:sp>
            <p:nvSpPr>
              <p:cNvPr id="1636" name="Google Shape;1636;p38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rect b="b" l="l" r="r" t="t"/>
                <a:pathLst>
                  <a:path extrusionOk="0" h="29268" w="28605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7" name="Google Shape;1637;p38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rect b="b" l="l" r="r" t="t"/>
                <a:pathLst>
                  <a:path extrusionOk="0" h="22349" w="23689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8" name="Google Shape;1638;p38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rect b="b" l="l" r="r" t="t"/>
                <a:pathLst>
                  <a:path extrusionOk="0" h="15499" w="15108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39" name="Google Shape;1639;p38"/>
            <p:cNvGrpSpPr/>
            <p:nvPr/>
          </p:nvGrpSpPr>
          <p:grpSpPr>
            <a:xfrm flipH="1" rot="10800000">
              <a:off x="6986872" y="-321564"/>
              <a:ext cx="763146" cy="697824"/>
              <a:chOff x="3681125" y="1846650"/>
              <a:chExt cx="515500" cy="471375"/>
            </a:xfrm>
          </p:grpSpPr>
          <p:sp>
            <p:nvSpPr>
              <p:cNvPr id="1640" name="Google Shape;1640;p38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rect b="b" l="l" r="r" t="t"/>
                <a:pathLst>
                  <a:path extrusionOk="0" h="18855" w="2062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1" name="Google Shape;1641;p38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rect b="b" l="l" r="r" t="t"/>
                <a:pathLst>
                  <a:path extrusionOk="0" h="14980" w="15674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2" name="Google Shape;1642;p38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rect b="b" l="l" r="r" t="t"/>
                <a:pathLst>
                  <a:path extrusionOk="0" h="9924" w="11443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43" name="Google Shape;1643;p38"/>
            <p:cNvGrpSpPr/>
            <p:nvPr/>
          </p:nvGrpSpPr>
          <p:grpSpPr>
            <a:xfrm flipH="1" rot="10024369">
              <a:off x="-1138904" y="-810648"/>
              <a:ext cx="4341740" cy="2100676"/>
              <a:chOff x="-1013962" y="3673802"/>
              <a:chExt cx="4341985" cy="2100795"/>
            </a:xfrm>
          </p:grpSpPr>
          <p:grpSp>
            <p:nvGrpSpPr>
              <p:cNvPr id="1644" name="Google Shape;1644;p38"/>
              <p:cNvGrpSpPr/>
              <p:nvPr/>
            </p:nvGrpSpPr>
            <p:grpSpPr>
              <a:xfrm>
                <a:off x="-1013962" y="3673802"/>
                <a:ext cx="4341985" cy="2100795"/>
                <a:chOff x="-830187" y="4024390"/>
                <a:chExt cx="4341985" cy="2100795"/>
              </a:xfrm>
            </p:grpSpPr>
            <p:sp>
              <p:nvSpPr>
                <p:cNvPr id="1645" name="Google Shape;1645;p38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rect b="b" l="l" r="r" t="t"/>
                  <a:pathLst>
                    <a:path extrusionOk="0" h="50732" w="107775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46" name="Google Shape;1646;p38"/>
                <p:cNvSpPr/>
                <p:nvPr/>
              </p:nvSpPr>
              <p:spPr>
                <a:xfrm>
                  <a:off x="-316390" y="4171925"/>
                  <a:ext cx="3797016" cy="1953259"/>
                </a:xfrm>
                <a:custGeom>
                  <a:rect b="b" l="l" r="r" t="t"/>
                  <a:pathLst>
                    <a:path extrusionOk="0" fill="none" h="48480" w="94248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cap="flat" cmpd="sng" w="9675">
                  <a:solidFill>
                    <a:schemeClr val="accent1"/>
                  </a:solidFill>
                  <a:prstDash val="solid"/>
                  <a:miter lim="29796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647" name="Google Shape;1647;p38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1648" name="Google Shape;1648;p38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rect b="b" l="l" r="r" t="t"/>
                    <a:pathLst>
                      <a:path extrusionOk="0" h="1614" w="2351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649" name="Google Shape;1649;p38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rect b="b" l="l" r="r" t="t"/>
                    <a:pathLst>
                      <a:path extrusionOk="0" h="2176" w="2316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650" name="Google Shape;1650;p38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rect b="b" l="l" r="r" t="t"/>
                    <a:pathLst>
                      <a:path extrusionOk="0" h="2442" w="3707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651" name="Google Shape;1651;p38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rect b="b" l="l" r="r" t="t"/>
                    <a:pathLst>
                      <a:path extrusionOk="0" h="3198" w="4382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652" name="Google Shape;1652;p38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rect b="b" l="l" r="r" t="t"/>
                    <a:pathLst>
                      <a:path extrusionOk="0" h="2839" w="4303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653" name="Google Shape;1653;p38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rect b="b" l="l" r="r" t="t"/>
                    <a:pathLst>
                      <a:path extrusionOk="0" h="3902" w="4785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654" name="Google Shape;1654;p38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rect b="b" l="l" r="r" t="t"/>
                    <a:pathLst>
                      <a:path extrusionOk="0" h="1977" w="2853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655" name="Google Shape;1655;p38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rect b="b" l="l" r="r" t="t"/>
                    <a:pathLst>
                      <a:path extrusionOk="0" h="2178" w="2317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1656" name="Google Shape;1656;p38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1657" name="Google Shape;1657;p38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rect b="b" l="l" r="r" t="t"/>
                  <a:pathLst>
                    <a:path extrusionOk="0" h="6480" w="2355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58" name="Google Shape;1658;p38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rect b="b" l="l" r="r" t="t"/>
                  <a:pathLst>
                    <a:path extrusionOk="0" h="2326" w="1878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1659" name="Google Shape;1659;p38"/>
            <p:cNvSpPr/>
            <p:nvPr/>
          </p:nvSpPr>
          <p:spPr>
            <a:xfrm>
              <a:off x="4520398" y="147587"/>
              <a:ext cx="103225" cy="85382"/>
            </a:xfrm>
            <a:custGeom>
              <a:rect b="b" l="l" r="r" t="t"/>
              <a:pathLst>
                <a:path extrusionOk="0" h="2565" w="3101">
                  <a:moveTo>
                    <a:pt x="1531" y="1"/>
                  </a:moveTo>
                  <a:cubicBezTo>
                    <a:pt x="1460" y="1"/>
                    <a:pt x="1386" y="8"/>
                    <a:pt x="1311" y="23"/>
                  </a:cubicBezTo>
                  <a:cubicBezTo>
                    <a:pt x="894" y="83"/>
                    <a:pt x="507" y="351"/>
                    <a:pt x="298" y="738"/>
                  </a:cubicBezTo>
                  <a:cubicBezTo>
                    <a:pt x="0" y="1334"/>
                    <a:pt x="239" y="2287"/>
                    <a:pt x="954" y="2496"/>
                  </a:cubicBezTo>
                  <a:cubicBezTo>
                    <a:pt x="1096" y="2542"/>
                    <a:pt x="1264" y="2564"/>
                    <a:pt x="1441" y="2564"/>
                  </a:cubicBezTo>
                  <a:cubicBezTo>
                    <a:pt x="2188" y="2564"/>
                    <a:pt x="3100" y="2159"/>
                    <a:pt x="2980" y="1364"/>
                  </a:cubicBezTo>
                  <a:cubicBezTo>
                    <a:pt x="2950" y="1006"/>
                    <a:pt x="2801" y="649"/>
                    <a:pt x="2563" y="381"/>
                  </a:cubicBezTo>
                  <a:cubicBezTo>
                    <a:pt x="2324" y="172"/>
                    <a:pt x="2056" y="53"/>
                    <a:pt x="1728" y="23"/>
                  </a:cubicBezTo>
                  <a:cubicBezTo>
                    <a:pt x="1669" y="8"/>
                    <a:pt x="1602" y="1"/>
                    <a:pt x="1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0" name="Google Shape;1660;p38"/>
            <p:cNvSpPr/>
            <p:nvPr/>
          </p:nvSpPr>
          <p:spPr>
            <a:xfrm>
              <a:off x="3255370" y="4534201"/>
              <a:ext cx="172096" cy="143602"/>
            </a:xfrm>
            <a:custGeom>
              <a:rect b="b" l="l" r="r" t="t"/>
              <a:pathLst>
                <a:path extrusionOk="0" h="4314" w="517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1" name="Google Shape;1661;p38"/>
            <p:cNvSpPr/>
            <p:nvPr/>
          </p:nvSpPr>
          <p:spPr>
            <a:xfrm>
              <a:off x="308853" y="4189048"/>
              <a:ext cx="252885" cy="205750"/>
            </a:xfrm>
            <a:custGeom>
              <a:rect b="b" l="l" r="r" t="t"/>
              <a:pathLst>
                <a:path extrusionOk="0" h="6181" w="7597">
                  <a:moveTo>
                    <a:pt x="3559" y="0"/>
                  </a:moveTo>
                  <a:cubicBezTo>
                    <a:pt x="3292" y="0"/>
                    <a:pt x="3026" y="34"/>
                    <a:pt x="2769" y="101"/>
                  </a:cubicBezTo>
                  <a:cubicBezTo>
                    <a:pt x="2442" y="160"/>
                    <a:pt x="2144" y="279"/>
                    <a:pt x="1846" y="428"/>
                  </a:cubicBezTo>
                  <a:cubicBezTo>
                    <a:pt x="952" y="905"/>
                    <a:pt x="326" y="1769"/>
                    <a:pt x="147" y="2782"/>
                  </a:cubicBezTo>
                  <a:cubicBezTo>
                    <a:pt x="1" y="4337"/>
                    <a:pt x="1182" y="6181"/>
                    <a:pt x="2868" y="6181"/>
                  </a:cubicBezTo>
                  <a:cubicBezTo>
                    <a:pt x="2895" y="6181"/>
                    <a:pt x="2921" y="6180"/>
                    <a:pt x="2948" y="6179"/>
                  </a:cubicBezTo>
                  <a:cubicBezTo>
                    <a:pt x="4796" y="6090"/>
                    <a:pt x="7597" y="4153"/>
                    <a:pt x="6524" y="2067"/>
                  </a:cubicBezTo>
                  <a:cubicBezTo>
                    <a:pt x="6166" y="1322"/>
                    <a:pt x="5600" y="697"/>
                    <a:pt x="4885" y="279"/>
                  </a:cubicBezTo>
                  <a:cubicBezTo>
                    <a:pt x="4457" y="93"/>
                    <a:pt x="4005" y="0"/>
                    <a:pt x="3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1255310" y="33427"/>
            <a:ext cx="10438835" cy="5892410"/>
            <a:chOff x="-1255310" y="33427"/>
            <a:chExt cx="10438835" cy="589241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-1255310" y="3746590"/>
              <a:ext cx="4444157" cy="2179248"/>
              <a:chOff x="-1013962" y="3673802"/>
              <a:chExt cx="4444157" cy="2179248"/>
            </a:xfrm>
          </p:grpSpPr>
          <p:grpSp>
            <p:nvGrpSpPr>
              <p:cNvPr id="152" name="Google Shape;152;p5"/>
              <p:cNvGrpSpPr/>
              <p:nvPr/>
            </p:nvGrpSpPr>
            <p:grpSpPr>
              <a:xfrm>
                <a:off x="-1013962" y="3673802"/>
                <a:ext cx="4444157" cy="2179248"/>
                <a:chOff x="-830187" y="4024390"/>
                <a:chExt cx="4444157" cy="2179248"/>
              </a:xfrm>
            </p:grpSpPr>
            <p:sp>
              <p:nvSpPr>
                <p:cNvPr id="153" name="Google Shape;153;p5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rect b="b" l="l" r="r" t="t"/>
                  <a:pathLst>
                    <a:path extrusionOk="0" h="50732" w="107775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4" name="Google Shape;154;p5"/>
                <p:cNvSpPr/>
                <p:nvPr/>
              </p:nvSpPr>
              <p:spPr>
                <a:xfrm rot="-207900">
                  <a:off x="-238709" y="4137361"/>
                  <a:ext cx="3797125" cy="1953315"/>
                </a:xfrm>
                <a:custGeom>
                  <a:rect b="b" l="l" r="r" t="t"/>
                  <a:pathLst>
                    <a:path extrusionOk="0" fill="none" h="48480" w="94248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cap="flat" cmpd="sng" w="9675">
                  <a:solidFill>
                    <a:schemeClr val="accent1"/>
                  </a:solidFill>
                  <a:prstDash val="solid"/>
                  <a:miter lim="29796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55" name="Google Shape;155;p5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156" name="Google Shape;156;p5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rect b="b" l="l" r="r" t="t"/>
                    <a:pathLst>
                      <a:path extrusionOk="0" h="1614" w="2351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57" name="Google Shape;157;p5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rect b="b" l="l" r="r" t="t"/>
                    <a:pathLst>
                      <a:path extrusionOk="0" h="2176" w="2316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58" name="Google Shape;158;p5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rect b="b" l="l" r="r" t="t"/>
                    <a:pathLst>
                      <a:path extrusionOk="0" h="2442" w="3707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59" name="Google Shape;159;p5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rect b="b" l="l" r="r" t="t"/>
                    <a:pathLst>
                      <a:path extrusionOk="0" h="3198" w="4382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60" name="Google Shape;160;p5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rect b="b" l="l" r="r" t="t"/>
                    <a:pathLst>
                      <a:path extrusionOk="0" h="2839" w="4303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61" name="Google Shape;161;p5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rect b="b" l="l" r="r" t="t"/>
                    <a:pathLst>
                      <a:path extrusionOk="0" h="3902" w="4785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62" name="Google Shape;162;p5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rect b="b" l="l" r="r" t="t"/>
                    <a:pathLst>
                      <a:path extrusionOk="0" h="1977" w="2853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63" name="Google Shape;163;p5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rect b="b" l="l" r="r" t="t"/>
                    <a:pathLst>
                      <a:path extrusionOk="0" h="2178" w="2317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164" name="Google Shape;164;p5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165" name="Google Shape;165;p5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rect b="b" l="l" r="r" t="t"/>
                  <a:pathLst>
                    <a:path extrusionOk="0" h="6480" w="2355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6" name="Google Shape;166;p5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rect b="b" l="l" r="r" t="t"/>
                  <a:pathLst>
                    <a:path extrusionOk="0" h="2326" w="1878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167" name="Google Shape;167;p5"/>
            <p:cNvSpPr/>
            <p:nvPr/>
          </p:nvSpPr>
          <p:spPr>
            <a:xfrm flipH="1">
              <a:off x="7675315" y="4202101"/>
              <a:ext cx="1508210" cy="1268235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-539604" y="33427"/>
              <a:ext cx="1508210" cy="1268235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69" name="Google Shape;169;p5"/>
            <p:cNvGrpSpPr/>
            <p:nvPr/>
          </p:nvGrpSpPr>
          <p:grpSpPr>
            <a:xfrm flipH="1" rot="-2996445">
              <a:off x="-381636" y="2213359"/>
              <a:ext cx="740371" cy="757532"/>
              <a:chOff x="4391775" y="4244400"/>
              <a:chExt cx="715125" cy="731700"/>
            </a:xfrm>
          </p:grpSpPr>
          <p:sp>
            <p:nvSpPr>
              <p:cNvPr id="170" name="Google Shape;170;p5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rect b="b" l="l" r="r" t="t"/>
                <a:pathLst>
                  <a:path extrusionOk="0" h="29268" w="28605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" name="Google Shape;171;p5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rect b="b" l="l" r="r" t="t"/>
                <a:pathLst>
                  <a:path extrusionOk="0" h="22349" w="23689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rect b="b" l="l" r="r" t="t"/>
                <a:pathLst>
                  <a:path extrusionOk="0" h="15499" w="15108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3" name="Google Shape;173;p5"/>
            <p:cNvGrpSpPr/>
            <p:nvPr/>
          </p:nvGrpSpPr>
          <p:grpSpPr>
            <a:xfrm flipH="1">
              <a:off x="3740813" y="4257079"/>
              <a:ext cx="763146" cy="697824"/>
              <a:chOff x="3681125" y="1846650"/>
              <a:chExt cx="515500" cy="471375"/>
            </a:xfrm>
          </p:grpSpPr>
          <p:sp>
            <p:nvSpPr>
              <p:cNvPr id="174" name="Google Shape;174;p5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rect b="b" l="l" r="r" t="t"/>
                <a:pathLst>
                  <a:path extrusionOk="0" h="18855" w="2062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" name="Google Shape;175;p5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rect b="b" l="l" r="r" t="t"/>
                <a:pathLst>
                  <a:path extrusionOk="0" h="14980" w="15674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" name="Google Shape;176;p5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rect b="b" l="l" r="r" t="t"/>
                <a:pathLst>
                  <a:path extrusionOk="0" h="9924" w="11443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77" name="Google Shape;177;p5"/>
            <p:cNvSpPr/>
            <p:nvPr/>
          </p:nvSpPr>
          <p:spPr>
            <a:xfrm flipH="1">
              <a:off x="6136640" y="4606112"/>
              <a:ext cx="172096" cy="143602"/>
            </a:xfrm>
            <a:custGeom>
              <a:rect b="b" l="l" r="r" t="t"/>
              <a:pathLst>
                <a:path extrusionOk="0" h="4314" w="517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 flipH="1">
              <a:off x="8514668" y="2864596"/>
              <a:ext cx="252885" cy="205750"/>
            </a:xfrm>
            <a:custGeom>
              <a:rect b="b" l="l" r="r" t="t"/>
              <a:pathLst>
                <a:path extrusionOk="0" h="6181" w="7597">
                  <a:moveTo>
                    <a:pt x="3559" y="0"/>
                  </a:moveTo>
                  <a:cubicBezTo>
                    <a:pt x="3292" y="0"/>
                    <a:pt x="3026" y="34"/>
                    <a:pt x="2769" y="101"/>
                  </a:cubicBezTo>
                  <a:cubicBezTo>
                    <a:pt x="2442" y="160"/>
                    <a:pt x="2144" y="279"/>
                    <a:pt x="1846" y="428"/>
                  </a:cubicBezTo>
                  <a:cubicBezTo>
                    <a:pt x="952" y="905"/>
                    <a:pt x="326" y="1769"/>
                    <a:pt x="147" y="2782"/>
                  </a:cubicBezTo>
                  <a:cubicBezTo>
                    <a:pt x="1" y="4337"/>
                    <a:pt x="1182" y="6181"/>
                    <a:pt x="2868" y="6181"/>
                  </a:cubicBezTo>
                  <a:cubicBezTo>
                    <a:pt x="2895" y="6181"/>
                    <a:pt x="2921" y="6180"/>
                    <a:pt x="2948" y="6179"/>
                  </a:cubicBezTo>
                  <a:cubicBezTo>
                    <a:pt x="4796" y="6090"/>
                    <a:pt x="7597" y="4153"/>
                    <a:pt x="6524" y="2067"/>
                  </a:cubicBezTo>
                  <a:cubicBezTo>
                    <a:pt x="6166" y="1322"/>
                    <a:pt x="5600" y="697"/>
                    <a:pt x="4885" y="279"/>
                  </a:cubicBezTo>
                  <a:cubicBezTo>
                    <a:pt x="4457" y="93"/>
                    <a:pt x="4005" y="0"/>
                    <a:pt x="3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9" name="Google Shape;179;p5"/>
          <p:cNvSpPr txBox="1"/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0" name="Google Shape;180;p5"/>
          <p:cNvSpPr txBox="1"/>
          <p:nvPr>
            <p:ph idx="1" type="body"/>
          </p:nvPr>
        </p:nvSpPr>
        <p:spPr>
          <a:xfrm>
            <a:off x="763175" y="1517750"/>
            <a:ext cx="3663000" cy="26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1" name="Google Shape;181;p5"/>
          <p:cNvSpPr txBox="1"/>
          <p:nvPr>
            <p:ph idx="2" type="body"/>
          </p:nvPr>
        </p:nvSpPr>
        <p:spPr>
          <a:xfrm>
            <a:off x="4717825" y="1517750"/>
            <a:ext cx="3663000" cy="26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6"/>
          <p:cNvGrpSpPr/>
          <p:nvPr/>
        </p:nvGrpSpPr>
        <p:grpSpPr>
          <a:xfrm>
            <a:off x="-1576048" y="-1148675"/>
            <a:ext cx="11585100" cy="7420369"/>
            <a:chOff x="-1576048" y="-1148675"/>
            <a:chExt cx="11585100" cy="7420369"/>
          </a:xfrm>
        </p:grpSpPr>
        <p:grpSp>
          <p:nvGrpSpPr>
            <p:cNvPr id="184" name="Google Shape;184;p6"/>
            <p:cNvGrpSpPr/>
            <p:nvPr/>
          </p:nvGrpSpPr>
          <p:grpSpPr>
            <a:xfrm>
              <a:off x="-1576048" y="-1148675"/>
              <a:ext cx="11585100" cy="7420369"/>
              <a:chOff x="-1576048" y="-1148675"/>
              <a:chExt cx="11585100" cy="7420369"/>
            </a:xfrm>
          </p:grpSpPr>
          <p:sp>
            <p:nvSpPr>
              <p:cNvPr id="185" name="Google Shape;185;p6"/>
              <p:cNvSpPr/>
              <p:nvPr/>
            </p:nvSpPr>
            <p:spPr>
              <a:xfrm>
                <a:off x="8542192" y="3743799"/>
                <a:ext cx="81355" cy="69471"/>
              </a:xfrm>
              <a:custGeom>
                <a:rect b="b" l="l" r="r" t="t"/>
                <a:pathLst>
                  <a:path extrusionOk="0" h="2087" w="2444">
                    <a:moveTo>
                      <a:pt x="936" y="0"/>
                    </a:moveTo>
                    <a:cubicBezTo>
                      <a:pt x="562" y="0"/>
                      <a:pt x="220" y="138"/>
                      <a:pt x="120" y="496"/>
                    </a:cubicBezTo>
                    <a:cubicBezTo>
                      <a:pt x="1" y="764"/>
                      <a:pt x="1" y="1062"/>
                      <a:pt x="90" y="1331"/>
                    </a:cubicBezTo>
                    <a:cubicBezTo>
                      <a:pt x="150" y="1569"/>
                      <a:pt x="328" y="1778"/>
                      <a:pt x="537" y="1897"/>
                    </a:cubicBezTo>
                    <a:cubicBezTo>
                      <a:pt x="656" y="1956"/>
                      <a:pt x="746" y="2016"/>
                      <a:pt x="865" y="2046"/>
                    </a:cubicBezTo>
                    <a:cubicBezTo>
                      <a:pt x="966" y="2073"/>
                      <a:pt x="1071" y="2087"/>
                      <a:pt x="1175" y="2087"/>
                    </a:cubicBezTo>
                    <a:cubicBezTo>
                      <a:pt x="1408" y="2087"/>
                      <a:pt x="1642" y="2020"/>
                      <a:pt x="1848" y="1897"/>
                    </a:cubicBezTo>
                    <a:cubicBezTo>
                      <a:pt x="2265" y="1539"/>
                      <a:pt x="2444" y="764"/>
                      <a:pt x="1997" y="377"/>
                    </a:cubicBezTo>
                    <a:cubicBezTo>
                      <a:pt x="1781" y="161"/>
                      <a:pt x="1339" y="0"/>
                      <a:pt x="9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86" name="Google Shape;186;p6"/>
              <p:cNvGrpSpPr/>
              <p:nvPr/>
            </p:nvGrpSpPr>
            <p:grpSpPr>
              <a:xfrm flipH="1" rot="-809490">
                <a:off x="-1288721" y="-859989"/>
                <a:ext cx="2805391" cy="2794970"/>
                <a:chOff x="7545828" y="-718153"/>
                <a:chExt cx="2805405" cy="2794983"/>
              </a:xfrm>
            </p:grpSpPr>
            <p:grpSp>
              <p:nvGrpSpPr>
                <p:cNvPr id="187" name="Google Shape;187;p6"/>
                <p:cNvGrpSpPr/>
                <p:nvPr/>
              </p:nvGrpSpPr>
              <p:grpSpPr>
                <a:xfrm>
                  <a:off x="7568552" y="-718153"/>
                  <a:ext cx="2554222" cy="2762605"/>
                  <a:chOff x="7568552" y="-718153"/>
                  <a:chExt cx="2554222" cy="2762605"/>
                </a:xfrm>
              </p:grpSpPr>
              <p:sp>
                <p:nvSpPr>
                  <p:cNvPr id="188" name="Google Shape;188;p6"/>
                  <p:cNvSpPr/>
                  <p:nvPr/>
                </p:nvSpPr>
                <p:spPr>
                  <a:xfrm rot="-49921">
                    <a:off x="7588213" y="-700037"/>
                    <a:ext cx="2514900" cy="2726373"/>
                  </a:xfrm>
                  <a:custGeom>
                    <a:rect b="b" l="l" r="r" t="t"/>
                    <a:pathLst>
                      <a:path extrusionOk="0" h="67670" w="62425">
                        <a:moveTo>
                          <a:pt x="42599" y="1"/>
                        </a:moveTo>
                        <a:cubicBezTo>
                          <a:pt x="33273" y="1"/>
                          <a:pt x="24436" y="5343"/>
                          <a:pt x="14889" y="5343"/>
                        </a:cubicBezTo>
                        <a:cubicBezTo>
                          <a:pt x="14388" y="5343"/>
                          <a:pt x="13885" y="5329"/>
                          <a:pt x="13379" y="5298"/>
                        </a:cubicBezTo>
                        <a:cubicBezTo>
                          <a:pt x="12134" y="5228"/>
                          <a:pt x="10849" y="5098"/>
                          <a:pt x="9587" y="5098"/>
                        </a:cubicBezTo>
                        <a:cubicBezTo>
                          <a:pt x="8161" y="5098"/>
                          <a:pt x="6763" y="5263"/>
                          <a:pt x="5483" y="5864"/>
                        </a:cubicBezTo>
                        <a:cubicBezTo>
                          <a:pt x="2831" y="7085"/>
                          <a:pt x="1252" y="9946"/>
                          <a:pt x="567" y="12806"/>
                        </a:cubicBezTo>
                        <a:cubicBezTo>
                          <a:pt x="1" y="15279"/>
                          <a:pt x="1" y="17812"/>
                          <a:pt x="537" y="20285"/>
                        </a:cubicBezTo>
                        <a:cubicBezTo>
                          <a:pt x="1461" y="24695"/>
                          <a:pt x="3993" y="28598"/>
                          <a:pt x="7658" y="31221"/>
                        </a:cubicBezTo>
                        <a:cubicBezTo>
                          <a:pt x="13350" y="35184"/>
                          <a:pt x="21603" y="35958"/>
                          <a:pt x="25209" y="41918"/>
                        </a:cubicBezTo>
                        <a:cubicBezTo>
                          <a:pt x="27801" y="46208"/>
                          <a:pt x="26937" y="51721"/>
                          <a:pt x="28337" y="56518"/>
                        </a:cubicBezTo>
                        <a:cubicBezTo>
                          <a:pt x="30524" y="64017"/>
                          <a:pt x="36902" y="67669"/>
                          <a:pt x="43484" y="67669"/>
                        </a:cubicBezTo>
                        <a:cubicBezTo>
                          <a:pt x="49010" y="67669"/>
                          <a:pt x="54680" y="65095"/>
                          <a:pt x="58134" y="60064"/>
                        </a:cubicBezTo>
                        <a:cubicBezTo>
                          <a:pt x="61531" y="55117"/>
                          <a:pt x="62425" y="48622"/>
                          <a:pt x="60875" y="42841"/>
                        </a:cubicBezTo>
                        <a:cubicBezTo>
                          <a:pt x="59713" y="38521"/>
                          <a:pt x="57300" y="34647"/>
                          <a:pt x="56108" y="30356"/>
                        </a:cubicBezTo>
                        <a:cubicBezTo>
                          <a:pt x="55274" y="27436"/>
                          <a:pt x="55005" y="24367"/>
                          <a:pt x="55363" y="21358"/>
                        </a:cubicBezTo>
                        <a:cubicBezTo>
                          <a:pt x="55840" y="16888"/>
                          <a:pt x="57598" y="12270"/>
                          <a:pt x="56197" y="7979"/>
                        </a:cubicBezTo>
                        <a:cubicBezTo>
                          <a:pt x="54767" y="3599"/>
                          <a:pt x="50208" y="828"/>
                          <a:pt x="45649" y="202"/>
                        </a:cubicBezTo>
                        <a:cubicBezTo>
                          <a:pt x="44626" y="63"/>
                          <a:pt x="43609" y="1"/>
                          <a:pt x="4259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grpSp>
                <p:nvGrpSpPr>
                  <p:cNvPr id="189" name="Google Shape;189;p6"/>
                  <p:cNvGrpSpPr/>
                  <p:nvPr/>
                </p:nvGrpSpPr>
                <p:grpSpPr>
                  <a:xfrm rot="8100000">
                    <a:off x="8889962" y="1557871"/>
                    <a:ext cx="70212" cy="266577"/>
                    <a:chOff x="6051275" y="3616391"/>
                    <a:chExt cx="70213" cy="266579"/>
                  </a:xfrm>
                </p:grpSpPr>
                <p:sp>
                  <p:nvSpPr>
                    <p:cNvPr id="190" name="Google Shape;190;p6"/>
                    <p:cNvSpPr/>
                    <p:nvPr/>
                  </p:nvSpPr>
                  <p:spPr>
                    <a:xfrm>
                      <a:off x="6060853" y="3616391"/>
                      <a:ext cx="60635" cy="166844"/>
                    </a:xfrm>
                    <a:custGeom>
                      <a:rect b="b" l="l" r="r" t="t"/>
                      <a:pathLst>
                        <a:path extrusionOk="0" h="6480" w="2355">
                          <a:moveTo>
                            <a:pt x="880" y="0"/>
                          </a:moveTo>
                          <a:cubicBezTo>
                            <a:pt x="827" y="0"/>
                            <a:pt x="773" y="6"/>
                            <a:pt x="716" y="19"/>
                          </a:cubicBezTo>
                          <a:cubicBezTo>
                            <a:pt x="298" y="93"/>
                            <a:pt x="135" y="436"/>
                            <a:pt x="90" y="823"/>
                          </a:cubicBezTo>
                          <a:cubicBezTo>
                            <a:pt x="60" y="1077"/>
                            <a:pt x="60" y="1330"/>
                            <a:pt x="75" y="1583"/>
                          </a:cubicBezTo>
                          <a:cubicBezTo>
                            <a:pt x="135" y="2581"/>
                            <a:pt x="120" y="3564"/>
                            <a:pt x="30" y="4548"/>
                          </a:cubicBezTo>
                          <a:cubicBezTo>
                            <a:pt x="1" y="4905"/>
                            <a:pt x="15" y="5278"/>
                            <a:pt x="60" y="5635"/>
                          </a:cubicBezTo>
                          <a:cubicBezTo>
                            <a:pt x="120" y="6067"/>
                            <a:pt x="343" y="6410"/>
                            <a:pt x="805" y="6470"/>
                          </a:cubicBezTo>
                          <a:cubicBezTo>
                            <a:pt x="850" y="6476"/>
                            <a:pt x="895" y="6479"/>
                            <a:pt x="939" y="6479"/>
                          </a:cubicBezTo>
                          <a:cubicBezTo>
                            <a:pt x="1309" y="6479"/>
                            <a:pt x="1655" y="6262"/>
                            <a:pt x="1788" y="5903"/>
                          </a:cubicBezTo>
                          <a:cubicBezTo>
                            <a:pt x="1937" y="5620"/>
                            <a:pt x="2056" y="5308"/>
                            <a:pt x="2131" y="4995"/>
                          </a:cubicBezTo>
                          <a:cubicBezTo>
                            <a:pt x="2354" y="3654"/>
                            <a:pt x="2265" y="2268"/>
                            <a:pt x="1848" y="972"/>
                          </a:cubicBezTo>
                          <a:cubicBezTo>
                            <a:pt x="1788" y="838"/>
                            <a:pt x="1729" y="689"/>
                            <a:pt x="1669" y="555"/>
                          </a:cubicBezTo>
                          <a:cubicBezTo>
                            <a:pt x="1439" y="223"/>
                            <a:pt x="1198" y="0"/>
                            <a:pt x="880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1" name="Google Shape;191;p6"/>
                    <p:cNvSpPr/>
                    <p:nvPr/>
                  </p:nvSpPr>
                  <p:spPr>
                    <a:xfrm>
                      <a:off x="6051275" y="3823082"/>
                      <a:ext cx="48354" cy="59889"/>
                    </a:xfrm>
                    <a:custGeom>
                      <a:rect b="b" l="l" r="r" t="t"/>
                      <a:pathLst>
                        <a:path extrusionOk="0" h="2326" w="1878">
                          <a:moveTo>
                            <a:pt x="1026" y="0"/>
                          </a:moveTo>
                          <a:cubicBezTo>
                            <a:pt x="855" y="0"/>
                            <a:pt x="683" y="69"/>
                            <a:pt x="551" y="214"/>
                          </a:cubicBezTo>
                          <a:cubicBezTo>
                            <a:pt x="164" y="617"/>
                            <a:pt x="0" y="1168"/>
                            <a:pt x="89" y="1719"/>
                          </a:cubicBezTo>
                          <a:cubicBezTo>
                            <a:pt x="132" y="2084"/>
                            <a:pt x="447" y="2326"/>
                            <a:pt x="781" y="2326"/>
                          </a:cubicBezTo>
                          <a:cubicBezTo>
                            <a:pt x="910" y="2326"/>
                            <a:pt x="1042" y="2290"/>
                            <a:pt x="1162" y="2211"/>
                          </a:cubicBezTo>
                          <a:cubicBezTo>
                            <a:pt x="1639" y="1913"/>
                            <a:pt x="1877" y="795"/>
                            <a:pt x="1579" y="319"/>
                          </a:cubicBezTo>
                          <a:cubicBezTo>
                            <a:pt x="1454" y="111"/>
                            <a:pt x="1242" y="0"/>
                            <a:pt x="1026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sp>
              <p:nvSpPr>
                <p:cNvPr id="192" name="Google Shape;192;p6"/>
                <p:cNvSpPr/>
                <p:nvPr/>
              </p:nvSpPr>
              <p:spPr>
                <a:xfrm rot="-549082">
                  <a:off x="7717456" y="-459425"/>
                  <a:ext cx="2462148" cy="2355450"/>
                </a:xfrm>
                <a:custGeom>
                  <a:rect b="b" l="l" r="r" t="t"/>
                  <a:pathLst>
                    <a:path extrusionOk="0" fill="none" h="58462" w="61114">
                      <a:moveTo>
                        <a:pt x="2920" y="14929"/>
                      </a:moveTo>
                      <a:cubicBezTo>
                        <a:pt x="4231" y="18594"/>
                        <a:pt x="7479" y="21216"/>
                        <a:pt x="10995" y="22825"/>
                      </a:cubicBezTo>
                      <a:cubicBezTo>
                        <a:pt x="13617" y="24047"/>
                        <a:pt x="16478" y="24821"/>
                        <a:pt x="18951" y="26341"/>
                      </a:cubicBezTo>
                      <a:cubicBezTo>
                        <a:pt x="22735" y="28695"/>
                        <a:pt x="25298" y="32598"/>
                        <a:pt x="25953" y="37008"/>
                      </a:cubicBezTo>
                      <a:cubicBezTo>
                        <a:pt x="26340" y="39600"/>
                        <a:pt x="26013" y="42223"/>
                        <a:pt x="26251" y="44815"/>
                      </a:cubicBezTo>
                      <a:cubicBezTo>
                        <a:pt x="26579" y="48778"/>
                        <a:pt x="28277" y="52741"/>
                        <a:pt x="31495" y="55065"/>
                      </a:cubicBezTo>
                      <a:cubicBezTo>
                        <a:pt x="33641" y="56614"/>
                        <a:pt x="36263" y="57359"/>
                        <a:pt x="38885" y="57627"/>
                      </a:cubicBezTo>
                      <a:cubicBezTo>
                        <a:pt x="46185" y="58462"/>
                        <a:pt x="54320" y="55601"/>
                        <a:pt x="57925" y="49195"/>
                      </a:cubicBezTo>
                      <a:cubicBezTo>
                        <a:pt x="61113" y="43474"/>
                        <a:pt x="60160" y="36412"/>
                        <a:pt x="58580" y="30066"/>
                      </a:cubicBezTo>
                      <a:cubicBezTo>
                        <a:pt x="57001" y="23749"/>
                        <a:pt x="54856" y="17253"/>
                        <a:pt x="55899" y="10817"/>
                      </a:cubicBezTo>
                      <a:cubicBezTo>
                        <a:pt x="56286" y="8612"/>
                        <a:pt x="56971" y="6348"/>
                        <a:pt x="56227" y="4232"/>
                      </a:cubicBezTo>
                      <a:cubicBezTo>
                        <a:pt x="55213" y="1342"/>
                        <a:pt x="51757" y="1"/>
                        <a:pt x="48688" y="239"/>
                      </a:cubicBezTo>
                      <a:cubicBezTo>
                        <a:pt x="45619" y="448"/>
                        <a:pt x="42788" y="1818"/>
                        <a:pt x="39838" y="2712"/>
                      </a:cubicBezTo>
                      <a:cubicBezTo>
                        <a:pt x="35488" y="4023"/>
                        <a:pt x="30870" y="4292"/>
                        <a:pt x="26370" y="3517"/>
                      </a:cubicBezTo>
                      <a:cubicBezTo>
                        <a:pt x="22556" y="2861"/>
                        <a:pt x="18862" y="1431"/>
                        <a:pt x="14958" y="1103"/>
                      </a:cubicBezTo>
                      <a:cubicBezTo>
                        <a:pt x="7420" y="537"/>
                        <a:pt x="0" y="6765"/>
                        <a:pt x="2920" y="14929"/>
                      </a:cubicBezTo>
                      <a:close/>
                    </a:path>
                  </a:pathLst>
                </a:custGeom>
                <a:noFill/>
                <a:ln cap="flat" cmpd="sng" w="9675">
                  <a:solidFill>
                    <a:schemeClr val="accent1"/>
                  </a:solidFill>
                  <a:prstDash val="solid"/>
                  <a:miter lim="29796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93" name="Google Shape;193;p6"/>
                <p:cNvGrpSpPr/>
                <p:nvPr/>
              </p:nvGrpSpPr>
              <p:grpSpPr>
                <a:xfrm rot="-3298310">
                  <a:off x="8488505" y="-203587"/>
                  <a:ext cx="697299" cy="977687"/>
                  <a:chOff x="8560167" y="-247445"/>
                  <a:chExt cx="697274" cy="977652"/>
                </a:xfrm>
              </p:grpSpPr>
              <p:sp>
                <p:nvSpPr>
                  <p:cNvPr id="194" name="Google Shape;194;p6"/>
                  <p:cNvSpPr/>
                  <p:nvPr/>
                </p:nvSpPr>
                <p:spPr>
                  <a:xfrm>
                    <a:off x="8560167" y="365608"/>
                    <a:ext cx="91775" cy="76632"/>
                  </a:xfrm>
                  <a:custGeom>
                    <a:rect b="b" l="l" r="r" t="t"/>
                    <a:pathLst>
                      <a:path extrusionOk="0" h="1902" w="2278">
                        <a:moveTo>
                          <a:pt x="958" y="0"/>
                        </a:moveTo>
                        <a:cubicBezTo>
                          <a:pt x="479" y="0"/>
                          <a:pt x="1" y="856"/>
                          <a:pt x="362" y="1556"/>
                        </a:cubicBezTo>
                        <a:cubicBezTo>
                          <a:pt x="486" y="1794"/>
                          <a:pt x="716" y="1901"/>
                          <a:pt x="956" y="1901"/>
                        </a:cubicBezTo>
                        <a:cubicBezTo>
                          <a:pt x="1585" y="1901"/>
                          <a:pt x="2278" y="1169"/>
                          <a:pt x="1286" y="155"/>
                        </a:cubicBezTo>
                        <a:cubicBezTo>
                          <a:pt x="1184" y="47"/>
                          <a:pt x="1071" y="0"/>
                          <a:pt x="9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95" name="Google Shape;195;p6"/>
                  <p:cNvSpPr/>
                  <p:nvPr/>
                </p:nvSpPr>
                <p:spPr>
                  <a:xfrm>
                    <a:off x="8797599" y="373249"/>
                    <a:ext cx="134480" cy="88437"/>
                  </a:xfrm>
                  <a:custGeom>
                    <a:rect b="b" l="l" r="r" t="t"/>
                    <a:pathLst>
                      <a:path extrusionOk="0" h="2195" w="3338">
                        <a:moveTo>
                          <a:pt x="1367" y="1"/>
                        </a:moveTo>
                        <a:cubicBezTo>
                          <a:pt x="636" y="1"/>
                          <a:pt x="0" y="1354"/>
                          <a:pt x="1008" y="2035"/>
                        </a:cubicBezTo>
                        <a:cubicBezTo>
                          <a:pt x="1183" y="2145"/>
                          <a:pt x="1368" y="2194"/>
                          <a:pt x="1547" y="2194"/>
                        </a:cubicBezTo>
                        <a:cubicBezTo>
                          <a:pt x="2524" y="2194"/>
                          <a:pt x="3337" y="744"/>
                          <a:pt x="1574" y="38"/>
                        </a:cubicBezTo>
                        <a:cubicBezTo>
                          <a:pt x="1505" y="13"/>
                          <a:pt x="1436" y="1"/>
                          <a:pt x="136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96" name="Google Shape;196;p6"/>
                  <p:cNvSpPr/>
                  <p:nvPr/>
                </p:nvSpPr>
                <p:spPr>
                  <a:xfrm>
                    <a:off x="8579844" y="-247445"/>
                    <a:ext cx="102935" cy="110677"/>
                  </a:xfrm>
                  <a:custGeom>
                    <a:rect b="b" l="l" r="r" t="t"/>
                    <a:pathLst>
                      <a:path extrusionOk="0" h="2747" w="2555">
                        <a:moveTo>
                          <a:pt x="1324" y="1"/>
                        </a:moveTo>
                        <a:cubicBezTo>
                          <a:pt x="1290" y="1"/>
                          <a:pt x="1255" y="3"/>
                          <a:pt x="1222" y="8"/>
                        </a:cubicBezTo>
                        <a:cubicBezTo>
                          <a:pt x="149" y="127"/>
                          <a:pt x="0" y="991"/>
                          <a:pt x="179" y="2154"/>
                        </a:cubicBezTo>
                        <a:cubicBezTo>
                          <a:pt x="255" y="2576"/>
                          <a:pt x="551" y="2746"/>
                          <a:pt x="905" y="2746"/>
                        </a:cubicBezTo>
                        <a:cubicBezTo>
                          <a:pt x="1524" y="2746"/>
                          <a:pt x="2319" y="2224"/>
                          <a:pt x="2414" y="1617"/>
                        </a:cubicBezTo>
                        <a:cubicBezTo>
                          <a:pt x="2554" y="690"/>
                          <a:pt x="1899" y="1"/>
                          <a:pt x="132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97" name="Google Shape;197;p6"/>
                  <p:cNvSpPr/>
                  <p:nvPr/>
                </p:nvSpPr>
                <p:spPr>
                  <a:xfrm>
                    <a:off x="8700161" y="584477"/>
                    <a:ext cx="142376" cy="145729"/>
                  </a:xfrm>
                  <a:custGeom>
                    <a:rect b="b" l="l" r="r" t="t"/>
                    <a:pathLst>
                      <a:path extrusionOk="0" h="3617" w="3534">
                        <a:moveTo>
                          <a:pt x="1139" y="0"/>
                        </a:moveTo>
                        <a:cubicBezTo>
                          <a:pt x="1127" y="0"/>
                          <a:pt x="1115" y="1"/>
                          <a:pt x="1103" y="1"/>
                        </a:cubicBezTo>
                        <a:cubicBezTo>
                          <a:pt x="60" y="61"/>
                          <a:pt x="1" y="1193"/>
                          <a:pt x="150" y="1849"/>
                        </a:cubicBezTo>
                        <a:cubicBezTo>
                          <a:pt x="292" y="2467"/>
                          <a:pt x="947" y="3616"/>
                          <a:pt x="1766" y="3616"/>
                        </a:cubicBezTo>
                        <a:cubicBezTo>
                          <a:pt x="1974" y="3616"/>
                          <a:pt x="2191" y="3543"/>
                          <a:pt x="2414" y="3368"/>
                        </a:cubicBezTo>
                        <a:cubicBezTo>
                          <a:pt x="3533" y="2514"/>
                          <a:pt x="2178" y="0"/>
                          <a:pt x="113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98" name="Google Shape;198;p6"/>
                  <p:cNvSpPr/>
                  <p:nvPr/>
                </p:nvSpPr>
                <p:spPr>
                  <a:xfrm>
                    <a:off x="9135329" y="42351"/>
                    <a:ext cx="122111" cy="129170"/>
                  </a:xfrm>
                  <a:custGeom>
                    <a:rect b="b" l="l" r="r" t="t"/>
                    <a:pathLst>
                      <a:path extrusionOk="0" h="3206" w="3031">
                        <a:moveTo>
                          <a:pt x="1533" y="0"/>
                        </a:moveTo>
                        <a:cubicBezTo>
                          <a:pt x="1499" y="0"/>
                          <a:pt x="1464" y="3"/>
                          <a:pt x="1431" y="7"/>
                        </a:cubicBezTo>
                        <a:cubicBezTo>
                          <a:pt x="179" y="186"/>
                          <a:pt x="0" y="1169"/>
                          <a:pt x="239" y="2510"/>
                        </a:cubicBezTo>
                        <a:cubicBezTo>
                          <a:pt x="325" y="3006"/>
                          <a:pt x="666" y="3206"/>
                          <a:pt x="1075" y="3206"/>
                        </a:cubicBezTo>
                        <a:cubicBezTo>
                          <a:pt x="1795" y="3206"/>
                          <a:pt x="2728" y="2587"/>
                          <a:pt x="2861" y="1884"/>
                        </a:cubicBezTo>
                        <a:cubicBezTo>
                          <a:pt x="3031" y="808"/>
                          <a:pt x="2204" y="0"/>
                          <a:pt x="153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99" name="Google Shape;199;p6"/>
                  <p:cNvSpPr/>
                  <p:nvPr/>
                </p:nvSpPr>
                <p:spPr>
                  <a:xfrm>
                    <a:off x="8884093" y="-147652"/>
                    <a:ext cx="179763" cy="162570"/>
                  </a:xfrm>
                  <a:custGeom>
                    <a:rect b="b" l="l" r="r" t="t"/>
                    <a:pathLst>
                      <a:path extrusionOk="0" h="4035" w="4462">
                        <a:moveTo>
                          <a:pt x="2115" y="0"/>
                        </a:moveTo>
                        <a:cubicBezTo>
                          <a:pt x="1605" y="0"/>
                          <a:pt x="1084" y="161"/>
                          <a:pt x="737" y="495"/>
                        </a:cubicBezTo>
                        <a:cubicBezTo>
                          <a:pt x="1" y="1202"/>
                          <a:pt x="1201" y="4035"/>
                          <a:pt x="2498" y="4035"/>
                        </a:cubicBezTo>
                        <a:cubicBezTo>
                          <a:pt x="2566" y="4035"/>
                          <a:pt x="2635" y="4027"/>
                          <a:pt x="2703" y="4011"/>
                        </a:cubicBezTo>
                        <a:cubicBezTo>
                          <a:pt x="4074" y="3713"/>
                          <a:pt x="4461" y="2163"/>
                          <a:pt x="3597" y="703"/>
                        </a:cubicBezTo>
                        <a:cubicBezTo>
                          <a:pt x="3351" y="243"/>
                          <a:pt x="2741" y="0"/>
                          <a:pt x="2115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00" name="Google Shape;200;p6"/>
                  <p:cNvSpPr/>
                  <p:nvPr/>
                </p:nvSpPr>
                <p:spPr>
                  <a:xfrm>
                    <a:off x="9015890" y="270493"/>
                    <a:ext cx="112040" cy="93795"/>
                  </a:xfrm>
                  <a:custGeom>
                    <a:rect b="b" l="l" r="r" t="t"/>
                    <a:pathLst>
                      <a:path extrusionOk="0" h="2328" w="2781">
                        <a:moveTo>
                          <a:pt x="1169" y="1"/>
                        </a:moveTo>
                        <a:cubicBezTo>
                          <a:pt x="583" y="1"/>
                          <a:pt x="0" y="1047"/>
                          <a:pt x="435" y="1916"/>
                        </a:cubicBezTo>
                        <a:cubicBezTo>
                          <a:pt x="589" y="2200"/>
                          <a:pt x="868" y="2328"/>
                          <a:pt x="1157" y="2328"/>
                        </a:cubicBezTo>
                        <a:cubicBezTo>
                          <a:pt x="1929" y="2328"/>
                          <a:pt x="2781" y="1423"/>
                          <a:pt x="1567" y="188"/>
                        </a:cubicBezTo>
                        <a:cubicBezTo>
                          <a:pt x="1443" y="58"/>
                          <a:pt x="1306" y="1"/>
                          <a:pt x="116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01" name="Google Shape;201;p6"/>
                  <p:cNvSpPr/>
                  <p:nvPr/>
                </p:nvSpPr>
                <p:spPr>
                  <a:xfrm>
                    <a:off x="8668220" y="96499"/>
                    <a:ext cx="134157" cy="87510"/>
                  </a:xfrm>
                  <a:custGeom>
                    <a:rect b="b" l="l" r="r" t="t"/>
                    <a:pathLst>
                      <a:path extrusionOk="0" h="2172" w="3330">
                        <a:moveTo>
                          <a:pt x="1341" y="1"/>
                        </a:moveTo>
                        <a:cubicBezTo>
                          <a:pt x="617" y="1"/>
                          <a:pt x="1" y="1337"/>
                          <a:pt x="1000" y="2012"/>
                        </a:cubicBezTo>
                        <a:cubicBezTo>
                          <a:pt x="1176" y="2123"/>
                          <a:pt x="1360" y="2172"/>
                          <a:pt x="1539" y="2172"/>
                        </a:cubicBezTo>
                        <a:cubicBezTo>
                          <a:pt x="2517" y="2172"/>
                          <a:pt x="3329" y="726"/>
                          <a:pt x="1566" y="46"/>
                        </a:cubicBezTo>
                        <a:cubicBezTo>
                          <a:pt x="1491" y="15"/>
                          <a:pt x="1415" y="1"/>
                          <a:pt x="13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202" name="Google Shape;202;p6"/>
              <p:cNvGrpSpPr/>
              <p:nvPr/>
            </p:nvGrpSpPr>
            <p:grpSpPr>
              <a:xfrm rot="-5400000">
                <a:off x="6787662" y="3050304"/>
                <a:ext cx="4341985" cy="2100795"/>
                <a:chOff x="-1013962" y="3673802"/>
                <a:chExt cx="4341985" cy="2100795"/>
              </a:xfrm>
            </p:grpSpPr>
            <p:grpSp>
              <p:nvGrpSpPr>
                <p:cNvPr id="203" name="Google Shape;203;p6"/>
                <p:cNvGrpSpPr/>
                <p:nvPr/>
              </p:nvGrpSpPr>
              <p:grpSpPr>
                <a:xfrm>
                  <a:off x="-1013962" y="3673802"/>
                  <a:ext cx="4341985" cy="2100795"/>
                  <a:chOff x="-830187" y="4024390"/>
                  <a:chExt cx="4341985" cy="2100795"/>
                </a:xfrm>
              </p:grpSpPr>
              <p:sp>
                <p:nvSpPr>
                  <p:cNvPr id="204" name="Google Shape;204;p6"/>
                  <p:cNvSpPr/>
                  <p:nvPr/>
                </p:nvSpPr>
                <p:spPr>
                  <a:xfrm>
                    <a:off x="-830187" y="4024390"/>
                    <a:ext cx="4341985" cy="2043992"/>
                  </a:xfrm>
                  <a:custGeom>
                    <a:rect b="b" l="l" r="r" t="t"/>
                    <a:pathLst>
                      <a:path extrusionOk="0" h="50732" w="107775">
                        <a:moveTo>
                          <a:pt x="19280" y="1"/>
                        </a:moveTo>
                        <a:cubicBezTo>
                          <a:pt x="14384" y="1"/>
                          <a:pt x="9338" y="2218"/>
                          <a:pt x="8075" y="7268"/>
                        </a:cubicBezTo>
                        <a:cubicBezTo>
                          <a:pt x="7241" y="10724"/>
                          <a:pt x="7598" y="14449"/>
                          <a:pt x="6615" y="17905"/>
                        </a:cubicBezTo>
                        <a:cubicBezTo>
                          <a:pt x="5721" y="21034"/>
                          <a:pt x="3755" y="23716"/>
                          <a:pt x="2414" y="26695"/>
                        </a:cubicBezTo>
                        <a:cubicBezTo>
                          <a:pt x="596" y="30777"/>
                          <a:pt x="0" y="35426"/>
                          <a:pt x="1162" y="39716"/>
                        </a:cubicBezTo>
                        <a:cubicBezTo>
                          <a:pt x="2324" y="44007"/>
                          <a:pt x="5364" y="47821"/>
                          <a:pt x="9476" y="49519"/>
                        </a:cubicBezTo>
                        <a:cubicBezTo>
                          <a:pt x="11357" y="50293"/>
                          <a:pt x="13318" y="50601"/>
                          <a:pt x="15314" y="50601"/>
                        </a:cubicBezTo>
                        <a:cubicBezTo>
                          <a:pt x="19547" y="50601"/>
                          <a:pt x="23938" y="49216"/>
                          <a:pt x="28069" y="47940"/>
                        </a:cubicBezTo>
                        <a:cubicBezTo>
                          <a:pt x="34622" y="45928"/>
                          <a:pt x="41399" y="44206"/>
                          <a:pt x="48226" y="44206"/>
                        </a:cubicBezTo>
                        <a:cubicBezTo>
                          <a:pt x="49283" y="44206"/>
                          <a:pt x="50341" y="44247"/>
                          <a:pt x="51399" y="44335"/>
                        </a:cubicBezTo>
                        <a:cubicBezTo>
                          <a:pt x="58282" y="44901"/>
                          <a:pt x="64868" y="47434"/>
                          <a:pt x="71602" y="49132"/>
                        </a:cubicBezTo>
                        <a:cubicBezTo>
                          <a:pt x="75244" y="50055"/>
                          <a:pt x="79063" y="50731"/>
                          <a:pt x="82819" y="50731"/>
                        </a:cubicBezTo>
                        <a:cubicBezTo>
                          <a:pt x="85975" y="50731"/>
                          <a:pt x="89087" y="50254"/>
                          <a:pt x="92012" y="49043"/>
                        </a:cubicBezTo>
                        <a:cubicBezTo>
                          <a:pt x="94426" y="48059"/>
                          <a:pt x="96661" y="46570"/>
                          <a:pt x="98150" y="44424"/>
                        </a:cubicBezTo>
                        <a:cubicBezTo>
                          <a:pt x="107775" y="30581"/>
                          <a:pt x="86591" y="19064"/>
                          <a:pt x="74895" y="19064"/>
                        </a:cubicBezTo>
                        <a:cubicBezTo>
                          <a:pt x="74533" y="19064"/>
                          <a:pt x="74179" y="19075"/>
                          <a:pt x="73836" y="19097"/>
                        </a:cubicBezTo>
                        <a:cubicBezTo>
                          <a:pt x="67567" y="19499"/>
                          <a:pt x="61181" y="22039"/>
                          <a:pt x="55078" y="22039"/>
                        </a:cubicBezTo>
                        <a:cubicBezTo>
                          <a:pt x="53030" y="22039"/>
                          <a:pt x="51014" y="21753"/>
                          <a:pt x="49046" y="21004"/>
                        </a:cubicBezTo>
                        <a:cubicBezTo>
                          <a:pt x="42043" y="18352"/>
                          <a:pt x="38319" y="10933"/>
                          <a:pt x="32836" y="5868"/>
                        </a:cubicBezTo>
                        <a:cubicBezTo>
                          <a:pt x="30959" y="4110"/>
                          <a:pt x="28843" y="2709"/>
                          <a:pt x="26549" y="1636"/>
                        </a:cubicBezTo>
                        <a:cubicBezTo>
                          <a:pt x="24851" y="862"/>
                          <a:pt x="23033" y="355"/>
                          <a:pt x="21215" y="117"/>
                        </a:cubicBezTo>
                        <a:cubicBezTo>
                          <a:pt x="20579" y="40"/>
                          <a:pt x="19931" y="1"/>
                          <a:pt x="1928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05" name="Google Shape;205;p6"/>
                  <p:cNvSpPr/>
                  <p:nvPr/>
                </p:nvSpPr>
                <p:spPr>
                  <a:xfrm>
                    <a:off x="-316390" y="4171925"/>
                    <a:ext cx="3797016" cy="1953259"/>
                  </a:xfrm>
                  <a:custGeom>
                    <a:rect b="b" l="l" r="r" t="t"/>
                    <a:pathLst>
                      <a:path extrusionOk="0" fill="none" h="48480" w="94248">
                        <a:moveTo>
                          <a:pt x="15196" y="1252"/>
                        </a:moveTo>
                        <a:cubicBezTo>
                          <a:pt x="20828" y="1"/>
                          <a:pt x="26698" y="1639"/>
                          <a:pt x="30899" y="5573"/>
                        </a:cubicBezTo>
                        <a:cubicBezTo>
                          <a:pt x="36173" y="10638"/>
                          <a:pt x="38051" y="18832"/>
                          <a:pt x="44129" y="22914"/>
                        </a:cubicBezTo>
                        <a:cubicBezTo>
                          <a:pt x="48450" y="25804"/>
                          <a:pt x="54081" y="25953"/>
                          <a:pt x="59206" y="25089"/>
                        </a:cubicBezTo>
                        <a:cubicBezTo>
                          <a:pt x="64331" y="24225"/>
                          <a:pt x="69307" y="22437"/>
                          <a:pt x="74492" y="21812"/>
                        </a:cubicBezTo>
                        <a:cubicBezTo>
                          <a:pt x="79647" y="21156"/>
                          <a:pt x="85308" y="21812"/>
                          <a:pt x="89241" y="25208"/>
                        </a:cubicBezTo>
                        <a:cubicBezTo>
                          <a:pt x="91625" y="27354"/>
                          <a:pt x="93234" y="30244"/>
                          <a:pt x="93830" y="33403"/>
                        </a:cubicBezTo>
                        <a:cubicBezTo>
                          <a:pt x="94187" y="35339"/>
                          <a:pt x="94247" y="37425"/>
                          <a:pt x="93472" y="39243"/>
                        </a:cubicBezTo>
                        <a:cubicBezTo>
                          <a:pt x="92549" y="41418"/>
                          <a:pt x="90642" y="42967"/>
                          <a:pt x="88586" y="44129"/>
                        </a:cubicBezTo>
                        <a:cubicBezTo>
                          <a:pt x="81017" y="48480"/>
                          <a:pt x="71333" y="48420"/>
                          <a:pt x="63318" y="44964"/>
                        </a:cubicBezTo>
                        <a:cubicBezTo>
                          <a:pt x="59623" y="43384"/>
                          <a:pt x="56226" y="41120"/>
                          <a:pt x="52383" y="40017"/>
                        </a:cubicBezTo>
                        <a:cubicBezTo>
                          <a:pt x="39868" y="36412"/>
                          <a:pt x="26668" y="45470"/>
                          <a:pt x="13826" y="43206"/>
                        </a:cubicBezTo>
                        <a:cubicBezTo>
                          <a:pt x="11085" y="42699"/>
                          <a:pt x="8373" y="41656"/>
                          <a:pt x="6377" y="39690"/>
                        </a:cubicBezTo>
                        <a:cubicBezTo>
                          <a:pt x="4202" y="37514"/>
                          <a:pt x="3129" y="34445"/>
                          <a:pt x="2473" y="31406"/>
                        </a:cubicBezTo>
                        <a:cubicBezTo>
                          <a:pt x="0" y="19964"/>
                          <a:pt x="1490" y="4381"/>
                          <a:pt x="15196" y="1252"/>
                        </a:cubicBezTo>
                        <a:close/>
                      </a:path>
                    </a:pathLst>
                  </a:custGeom>
                  <a:noFill/>
                  <a:ln cap="flat" cmpd="sng" w="9675">
                    <a:solidFill>
                      <a:schemeClr val="accent1"/>
                    </a:solidFill>
                    <a:prstDash val="solid"/>
                    <a:miter lim="29796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grpSp>
                <p:nvGrpSpPr>
                  <p:cNvPr id="206" name="Google Shape;206;p6"/>
                  <p:cNvGrpSpPr/>
                  <p:nvPr/>
                </p:nvGrpSpPr>
                <p:grpSpPr>
                  <a:xfrm>
                    <a:off x="174564" y="4842646"/>
                    <a:ext cx="824338" cy="865398"/>
                    <a:chOff x="126952" y="4637346"/>
                    <a:chExt cx="824338" cy="865398"/>
                  </a:xfrm>
                </p:grpSpPr>
                <p:sp>
                  <p:nvSpPr>
                    <p:cNvPr id="207" name="Google Shape;207;p6"/>
                    <p:cNvSpPr/>
                    <p:nvPr/>
                  </p:nvSpPr>
                  <p:spPr>
                    <a:xfrm>
                      <a:off x="787480" y="5298317"/>
                      <a:ext cx="94716" cy="65028"/>
                    </a:xfrm>
                    <a:custGeom>
                      <a:rect b="b" l="l" r="r" t="t"/>
                      <a:pathLst>
                        <a:path extrusionOk="0" h="1614" w="2351">
                          <a:moveTo>
                            <a:pt x="1259" y="0"/>
                          </a:moveTo>
                          <a:cubicBezTo>
                            <a:pt x="928" y="0"/>
                            <a:pt x="550" y="221"/>
                            <a:pt x="233" y="825"/>
                          </a:cubicBezTo>
                          <a:cubicBezTo>
                            <a:pt x="1" y="1270"/>
                            <a:pt x="471" y="1614"/>
                            <a:pt x="1025" y="1614"/>
                          </a:cubicBezTo>
                          <a:cubicBezTo>
                            <a:pt x="1325" y="1614"/>
                            <a:pt x="1650" y="1513"/>
                            <a:pt x="1901" y="1272"/>
                          </a:cubicBezTo>
                          <a:cubicBezTo>
                            <a:pt x="2351" y="803"/>
                            <a:pt x="1890" y="0"/>
                            <a:pt x="1259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8" name="Google Shape;208;p6"/>
                    <p:cNvSpPr/>
                    <p:nvPr/>
                  </p:nvSpPr>
                  <p:spPr>
                    <a:xfrm>
                      <a:off x="857984" y="5042204"/>
                      <a:ext cx="93306" cy="87671"/>
                    </a:xfrm>
                    <a:custGeom>
                      <a:rect b="b" l="l" r="r" t="t"/>
                      <a:pathLst>
                        <a:path extrusionOk="0" h="2176" w="2316">
                          <a:moveTo>
                            <a:pt x="1092" y="1"/>
                          </a:moveTo>
                          <a:cubicBezTo>
                            <a:pt x="596" y="1"/>
                            <a:pt x="99" y="387"/>
                            <a:pt x="32" y="1402"/>
                          </a:cubicBezTo>
                          <a:cubicBezTo>
                            <a:pt x="0" y="1860"/>
                            <a:pt x="488" y="2176"/>
                            <a:pt x="1007" y="2176"/>
                          </a:cubicBezTo>
                          <a:cubicBezTo>
                            <a:pt x="1466" y="2176"/>
                            <a:pt x="1950" y="1928"/>
                            <a:pt x="2118" y="1312"/>
                          </a:cubicBezTo>
                          <a:cubicBezTo>
                            <a:pt x="2315" y="588"/>
                            <a:pt x="1704" y="1"/>
                            <a:pt x="1092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9" name="Google Shape;209;p6"/>
                    <p:cNvSpPr/>
                    <p:nvPr/>
                  </p:nvSpPr>
                  <p:spPr>
                    <a:xfrm>
                      <a:off x="403088" y="5404356"/>
                      <a:ext cx="149346" cy="98388"/>
                    </a:xfrm>
                    <a:custGeom>
                      <a:rect b="b" l="l" r="r" t="t"/>
                      <a:pathLst>
                        <a:path extrusionOk="0" h="2442" w="3707">
                          <a:moveTo>
                            <a:pt x="1594" y="1"/>
                          </a:moveTo>
                          <a:cubicBezTo>
                            <a:pt x="1549" y="1"/>
                            <a:pt x="1504" y="4"/>
                            <a:pt x="1460" y="11"/>
                          </a:cubicBezTo>
                          <a:cubicBezTo>
                            <a:pt x="477" y="160"/>
                            <a:pt x="0" y="1143"/>
                            <a:pt x="268" y="1709"/>
                          </a:cubicBezTo>
                          <a:cubicBezTo>
                            <a:pt x="521" y="2230"/>
                            <a:pt x="890" y="2441"/>
                            <a:pt x="1336" y="2441"/>
                          </a:cubicBezTo>
                          <a:cubicBezTo>
                            <a:pt x="1733" y="2441"/>
                            <a:pt x="2191" y="2274"/>
                            <a:pt x="2682" y="2007"/>
                          </a:cubicBezTo>
                          <a:cubicBezTo>
                            <a:pt x="3707" y="1466"/>
                            <a:pt x="2556" y="1"/>
                            <a:pt x="1594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0" name="Google Shape;210;p6"/>
                    <p:cNvSpPr/>
                    <p:nvPr/>
                  </p:nvSpPr>
                  <p:spPr>
                    <a:xfrm>
                      <a:off x="126952" y="5265602"/>
                      <a:ext cx="176540" cy="128847"/>
                    </a:xfrm>
                    <a:custGeom>
                      <a:rect b="b" l="l" r="r" t="t"/>
                      <a:pathLst>
                        <a:path extrusionOk="0" h="3198" w="4382">
                          <a:moveTo>
                            <a:pt x="2558" y="0"/>
                          </a:moveTo>
                          <a:cubicBezTo>
                            <a:pt x="1385" y="0"/>
                            <a:pt x="0" y="1673"/>
                            <a:pt x="329" y="2531"/>
                          </a:cubicBezTo>
                          <a:cubicBezTo>
                            <a:pt x="510" y="3028"/>
                            <a:pt x="888" y="3198"/>
                            <a:pt x="1296" y="3198"/>
                          </a:cubicBezTo>
                          <a:cubicBezTo>
                            <a:pt x="1694" y="3198"/>
                            <a:pt x="2120" y="3036"/>
                            <a:pt x="2415" y="2859"/>
                          </a:cubicBezTo>
                          <a:cubicBezTo>
                            <a:pt x="3130" y="2442"/>
                            <a:pt x="4381" y="1012"/>
                            <a:pt x="3159" y="177"/>
                          </a:cubicBezTo>
                          <a:cubicBezTo>
                            <a:pt x="2973" y="55"/>
                            <a:pt x="2769" y="0"/>
                            <a:pt x="255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1" name="Google Shape;211;p6"/>
                    <p:cNvSpPr/>
                    <p:nvPr/>
                  </p:nvSpPr>
                  <p:spPr>
                    <a:xfrm>
                      <a:off x="530319" y="4637346"/>
                      <a:ext cx="173357" cy="114383"/>
                    </a:xfrm>
                    <a:custGeom>
                      <a:rect b="b" l="l" r="r" t="t"/>
                      <a:pathLst>
                        <a:path extrusionOk="0" h="2839" w="4303">
                          <a:moveTo>
                            <a:pt x="1802" y="0"/>
                          </a:moveTo>
                          <a:cubicBezTo>
                            <a:pt x="1757" y="0"/>
                            <a:pt x="1713" y="3"/>
                            <a:pt x="1669" y="9"/>
                          </a:cubicBezTo>
                          <a:cubicBezTo>
                            <a:pt x="537" y="188"/>
                            <a:pt x="1" y="1320"/>
                            <a:pt x="299" y="1975"/>
                          </a:cubicBezTo>
                          <a:cubicBezTo>
                            <a:pt x="598" y="2590"/>
                            <a:pt x="1023" y="2838"/>
                            <a:pt x="1537" y="2838"/>
                          </a:cubicBezTo>
                          <a:cubicBezTo>
                            <a:pt x="1995" y="2838"/>
                            <a:pt x="2524" y="2642"/>
                            <a:pt x="3100" y="2333"/>
                          </a:cubicBezTo>
                          <a:cubicBezTo>
                            <a:pt x="4303" y="1731"/>
                            <a:pt x="2917" y="0"/>
                            <a:pt x="1802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2" name="Google Shape;212;p6"/>
                    <p:cNvSpPr/>
                    <p:nvPr/>
                  </p:nvSpPr>
                  <p:spPr>
                    <a:xfrm>
                      <a:off x="304623" y="4999941"/>
                      <a:ext cx="192776" cy="157212"/>
                    </a:xfrm>
                    <a:custGeom>
                      <a:rect b="b" l="l" r="r" t="t"/>
                      <a:pathLst>
                        <a:path extrusionOk="0" h="3902" w="4785">
                          <a:moveTo>
                            <a:pt x="2645" y="1"/>
                          </a:moveTo>
                          <a:cubicBezTo>
                            <a:pt x="1976" y="1"/>
                            <a:pt x="1239" y="345"/>
                            <a:pt x="627" y="1020"/>
                          </a:cubicBezTo>
                          <a:cubicBezTo>
                            <a:pt x="1" y="1706"/>
                            <a:pt x="388" y="3315"/>
                            <a:pt x="1342" y="3821"/>
                          </a:cubicBezTo>
                          <a:cubicBezTo>
                            <a:pt x="1439" y="3876"/>
                            <a:pt x="1553" y="3901"/>
                            <a:pt x="1678" y="3901"/>
                          </a:cubicBezTo>
                          <a:cubicBezTo>
                            <a:pt x="2783" y="3901"/>
                            <a:pt x="4785" y="1939"/>
                            <a:pt x="4143" y="842"/>
                          </a:cubicBezTo>
                          <a:cubicBezTo>
                            <a:pt x="3790" y="278"/>
                            <a:pt x="3245" y="1"/>
                            <a:pt x="2645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3" name="Google Shape;213;p6"/>
                    <p:cNvSpPr/>
                    <p:nvPr/>
                  </p:nvSpPr>
                  <p:spPr>
                    <a:xfrm>
                      <a:off x="701142" y="4908003"/>
                      <a:ext cx="114940" cy="79653"/>
                    </a:xfrm>
                    <a:custGeom>
                      <a:rect b="b" l="l" r="r" t="t"/>
                      <a:pathLst>
                        <a:path extrusionOk="0" h="1977" w="2853">
                          <a:moveTo>
                            <a:pt x="1541" y="1"/>
                          </a:moveTo>
                          <a:cubicBezTo>
                            <a:pt x="1140" y="1"/>
                            <a:pt x="679" y="270"/>
                            <a:pt x="290" y="1008"/>
                          </a:cubicBezTo>
                          <a:cubicBezTo>
                            <a:pt x="0" y="1548"/>
                            <a:pt x="573" y="1976"/>
                            <a:pt x="1239" y="1976"/>
                          </a:cubicBezTo>
                          <a:cubicBezTo>
                            <a:pt x="1602" y="1976"/>
                            <a:pt x="1992" y="1849"/>
                            <a:pt x="2286" y="1544"/>
                          </a:cubicBezTo>
                          <a:cubicBezTo>
                            <a:pt x="2853" y="978"/>
                            <a:pt x="2305" y="1"/>
                            <a:pt x="154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4" name="Google Shape;214;p6"/>
                    <p:cNvSpPr/>
                    <p:nvPr/>
                  </p:nvSpPr>
                  <p:spPr>
                    <a:xfrm>
                      <a:off x="549456" y="5148363"/>
                      <a:ext cx="93346" cy="87752"/>
                    </a:xfrm>
                    <a:custGeom>
                      <a:rect b="b" l="l" r="r" t="t"/>
                      <a:pathLst>
                        <a:path extrusionOk="0" h="2178" w="2317">
                          <a:moveTo>
                            <a:pt x="1068" y="0"/>
                          </a:moveTo>
                          <a:cubicBezTo>
                            <a:pt x="573" y="0"/>
                            <a:pt x="85" y="383"/>
                            <a:pt x="32" y="1389"/>
                          </a:cubicBezTo>
                          <a:cubicBezTo>
                            <a:pt x="1" y="1863"/>
                            <a:pt x="489" y="2178"/>
                            <a:pt x="1007" y="2178"/>
                          </a:cubicBezTo>
                          <a:cubicBezTo>
                            <a:pt x="1467" y="2178"/>
                            <a:pt x="1950" y="1931"/>
                            <a:pt x="2118" y="1329"/>
                          </a:cubicBezTo>
                          <a:cubicBezTo>
                            <a:pt x="2317" y="600"/>
                            <a:pt x="1687" y="0"/>
                            <a:pt x="106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215" name="Google Shape;215;p6"/>
                <p:cNvGrpSpPr/>
                <p:nvPr/>
              </p:nvGrpSpPr>
              <p:grpSpPr>
                <a:xfrm rot="-5189473">
                  <a:off x="2083919" y="4411860"/>
                  <a:ext cx="70211" cy="266572"/>
                  <a:chOff x="5735123" y="3863031"/>
                  <a:chExt cx="70213" cy="266579"/>
                </a:xfrm>
              </p:grpSpPr>
              <p:sp>
                <p:nvSpPr>
                  <p:cNvPr id="216" name="Google Shape;216;p6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rect b="b" l="l" r="r" t="t"/>
                    <a:pathLst>
                      <a:path extrusionOk="0" h="6480" w="2355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17" name="Google Shape;217;p6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rect b="b" l="l" r="r" t="t"/>
                    <a:pathLst>
                      <a:path extrusionOk="0" h="2326" w="1878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218" name="Google Shape;218;p6"/>
              <p:cNvSpPr/>
              <p:nvPr/>
            </p:nvSpPr>
            <p:spPr>
              <a:xfrm flipH="1" rot="9884829">
                <a:off x="-512657" y="3785588"/>
                <a:ext cx="1508230" cy="1268252"/>
              </a:xfrm>
              <a:custGeom>
                <a:rect b="b" l="l" r="r" t="t"/>
                <a:pathLst>
                  <a:path extrusionOk="0" h="38088" w="45295">
                    <a:moveTo>
                      <a:pt x="30867" y="1"/>
                    </a:moveTo>
                    <a:cubicBezTo>
                      <a:pt x="29369" y="1"/>
                      <a:pt x="23435" y="9789"/>
                      <a:pt x="20895" y="14514"/>
                    </a:cubicBezTo>
                    <a:cubicBezTo>
                      <a:pt x="20627" y="14693"/>
                      <a:pt x="20359" y="14901"/>
                      <a:pt x="20090" y="15110"/>
                    </a:cubicBezTo>
                    <a:lnTo>
                      <a:pt x="20031" y="15110"/>
                    </a:lnTo>
                    <a:cubicBezTo>
                      <a:pt x="18362" y="16361"/>
                      <a:pt x="16723" y="17702"/>
                      <a:pt x="15204" y="19133"/>
                    </a:cubicBezTo>
                    <a:cubicBezTo>
                      <a:pt x="14280" y="19967"/>
                      <a:pt x="13416" y="20831"/>
                      <a:pt x="12552" y="21695"/>
                    </a:cubicBezTo>
                    <a:cubicBezTo>
                      <a:pt x="14280" y="19430"/>
                      <a:pt x="16217" y="16361"/>
                      <a:pt x="17051" y="13292"/>
                    </a:cubicBezTo>
                    <a:cubicBezTo>
                      <a:pt x="18574" y="7539"/>
                      <a:pt x="17828" y="5256"/>
                      <a:pt x="16329" y="5256"/>
                    </a:cubicBezTo>
                    <a:cubicBezTo>
                      <a:pt x="16244" y="5256"/>
                      <a:pt x="16157" y="5263"/>
                      <a:pt x="16068" y="5277"/>
                    </a:cubicBezTo>
                    <a:cubicBezTo>
                      <a:pt x="14399" y="5515"/>
                      <a:pt x="10883" y="18566"/>
                      <a:pt x="9542" y="24913"/>
                    </a:cubicBezTo>
                    <a:cubicBezTo>
                      <a:pt x="7486" y="27237"/>
                      <a:pt x="5550" y="29651"/>
                      <a:pt x="3762" y="32154"/>
                    </a:cubicBezTo>
                    <a:cubicBezTo>
                      <a:pt x="5281" y="29263"/>
                      <a:pt x="6980" y="25330"/>
                      <a:pt x="7308" y="21576"/>
                    </a:cubicBezTo>
                    <a:cubicBezTo>
                      <a:pt x="7898" y="15138"/>
                      <a:pt x="6773" y="12636"/>
                      <a:pt x="5239" y="12636"/>
                    </a:cubicBezTo>
                    <a:cubicBezTo>
                      <a:pt x="5069" y="12636"/>
                      <a:pt x="4894" y="12667"/>
                      <a:pt x="4715" y="12726"/>
                    </a:cubicBezTo>
                    <a:cubicBezTo>
                      <a:pt x="2898" y="13322"/>
                      <a:pt x="1467" y="28518"/>
                      <a:pt x="1169" y="35997"/>
                    </a:cubicBezTo>
                    <a:cubicBezTo>
                      <a:pt x="782" y="36534"/>
                      <a:pt x="454" y="37100"/>
                      <a:pt x="127" y="37666"/>
                    </a:cubicBezTo>
                    <a:cubicBezTo>
                      <a:pt x="0" y="37877"/>
                      <a:pt x="187" y="38087"/>
                      <a:pt x="359" y="38087"/>
                    </a:cubicBezTo>
                    <a:cubicBezTo>
                      <a:pt x="431" y="38087"/>
                      <a:pt x="500" y="38051"/>
                      <a:pt x="544" y="37964"/>
                    </a:cubicBezTo>
                    <a:cubicBezTo>
                      <a:pt x="633" y="37815"/>
                      <a:pt x="723" y="37666"/>
                      <a:pt x="812" y="37517"/>
                    </a:cubicBezTo>
                    <a:cubicBezTo>
                      <a:pt x="8112" y="36176"/>
                      <a:pt x="23279" y="32452"/>
                      <a:pt x="23606" y="30604"/>
                    </a:cubicBezTo>
                    <a:cubicBezTo>
                      <a:pt x="23821" y="29393"/>
                      <a:pt x="22819" y="28489"/>
                      <a:pt x="20130" y="28489"/>
                    </a:cubicBezTo>
                    <a:cubicBezTo>
                      <a:pt x="18717" y="28489"/>
                      <a:pt x="16840" y="28738"/>
                      <a:pt x="14429" y="29323"/>
                    </a:cubicBezTo>
                    <a:cubicBezTo>
                      <a:pt x="8768" y="30664"/>
                      <a:pt x="3136" y="35193"/>
                      <a:pt x="1169" y="36921"/>
                    </a:cubicBezTo>
                    <a:cubicBezTo>
                      <a:pt x="2927" y="34090"/>
                      <a:pt x="4894" y="31379"/>
                      <a:pt x="6980" y="28787"/>
                    </a:cubicBezTo>
                    <a:cubicBezTo>
                      <a:pt x="7725" y="27863"/>
                      <a:pt x="8470" y="26969"/>
                      <a:pt x="9215" y="26105"/>
                    </a:cubicBezTo>
                    <a:cubicBezTo>
                      <a:pt x="15859" y="25986"/>
                      <a:pt x="29327" y="25002"/>
                      <a:pt x="29864" y="23453"/>
                    </a:cubicBezTo>
                    <a:cubicBezTo>
                      <a:pt x="30333" y="22124"/>
                      <a:pt x="28888" y="20933"/>
                      <a:pt x="24277" y="20933"/>
                    </a:cubicBezTo>
                    <a:cubicBezTo>
                      <a:pt x="23614" y="20933"/>
                      <a:pt x="22885" y="20957"/>
                      <a:pt x="22087" y="21010"/>
                    </a:cubicBezTo>
                    <a:cubicBezTo>
                      <a:pt x="17260" y="21337"/>
                      <a:pt x="12045" y="24109"/>
                      <a:pt x="9811" y="25420"/>
                    </a:cubicBezTo>
                    <a:cubicBezTo>
                      <a:pt x="13029" y="21665"/>
                      <a:pt x="16664" y="18268"/>
                      <a:pt x="20686" y="15319"/>
                    </a:cubicBezTo>
                    <a:cubicBezTo>
                      <a:pt x="25204" y="16460"/>
                      <a:pt x="33304" y="18136"/>
                      <a:pt x="36565" y="18136"/>
                    </a:cubicBezTo>
                    <a:cubicBezTo>
                      <a:pt x="37305" y="18136"/>
                      <a:pt x="37795" y="18050"/>
                      <a:pt x="37939" y="17851"/>
                    </a:cubicBezTo>
                    <a:cubicBezTo>
                      <a:pt x="38773" y="16689"/>
                      <a:pt x="37432" y="15199"/>
                      <a:pt x="32158" y="14067"/>
                    </a:cubicBezTo>
                    <a:cubicBezTo>
                      <a:pt x="31092" y="13847"/>
                      <a:pt x="29960" y="13759"/>
                      <a:pt x="28834" y="13759"/>
                    </a:cubicBezTo>
                    <a:cubicBezTo>
                      <a:pt x="25994" y="13759"/>
                      <a:pt x="23185" y="14317"/>
                      <a:pt x="21521" y="14723"/>
                    </a:cubicBezTo>
                    <a:cubicBezTo>
                      <a:pt x="22266" y="14216"/>
                      <a:pt x="23010" y="13710"/>
                      <a:pt x="23755" y="13263"/>
                    </a:cubicBezTo>
                    <a:cubicBezTo>
                      <a:pt x="25811" y="11981"/>
                      <a:pt x="27986" y="10938"/>
                      <a:pt x="30251" y="10104"/>
                    </a:cubicBezTo>
                    <a:cubicBezTo>
                      <a:pt x="35823" y="9508"/>
                      <a:pt x="44702" y="8138"/>
                      <a:pt x="45000" y="7005"/>
                    </a:cubicBezTo>
                    <a:cubicBezTo>
                      <a:pt x="45295" y="6009"/>
                      <a:pt x="44385" y="5237"/>
                      <a:pt x="41735" y="5237"/>
                    </a:cubicBezTo>
                    <a:cubicBezTo>
                      <a:pt x="40898" y="5237"/>
                      <a:pt x="39886" y="5314"/>
                      <a:pt x="38683" y="5486"/>
                    </a:cubicBezTo>
                    <a:cubicBezTo>
                      <a:pt x="33648" y="6171"/>
                      <a:pt x="28314" y="10283"/>
                      <a:pt x="28314" y="10283"/>
                    </a:cubicBezTo>
                    <a:lnTo>
                      <a:pt x="28344" y="10283"/>
                    </a:lnTo>
                    <a:cubicBezTo>
                      <a:pt x="27063" y="10849"/>
                      <a:pt x="25811" y="11445"/>
                      <a:pt x="24619" y="12130"/>
                    </a:cubicBezTo>
                    <a:cubicBezTo>
                      <a:pt x="26437" y="10730"/>
                      <a:pt x="28523" y="8823"/>
                      <a:pt x="29834" y="6707"/>
                    </a:cubicBezTo>
                    <a:cubicBezTo>
                      <a:pt x="32545" y="2178"/>
                      <a:pt x="32337" y="182"/>
                      <a:pt x="30907" y="3"/>
                    </a:cubicBezTo>
                    <a:cubicBezTo>
                      <a:pt x="30894" y="2"/>
                      <a:pt x="30881" y="1"/>
                      <a:pt x="308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19" name="Google Shape;219;p6"/>
              <p:cNvGrpSpPr/>
              <p:nvPr/>
            </p:nvGrpSpPr>
            <p:grpSpPr>
              <a:xfrm rot="2996445">
                <a:off x="6894346" y="-368366"/>
                <a:ext cx="740371" cy="757532"/>
                <a:chOff x="4391775" y="4244400"/>
                <a:chExt cx="715125" cy="731700"/>
              </a:xfrm>
            </p:grpSpPr>
            <p:sp>
              <p:nvSpPr>
                <p:cNvPr id="220" name="Google Shape;220;p6"/>
                <p:cNvSpPr/>
                <p:nvPr/>
              </p:nvSpPr>
              <p:spPr>
                <a:xfrm>
                  <a:off x="4391775" y="4244400"/>
                  <a:ext cx="715125" cy="731700"/>
                </a:xfrm>
                <a:custGeom>
                  <a:rect b="b" l="l" r="r" t="t"/>
                  <a:pathLst>
                    <a:path extrusionOk="0" h="29268" w="28605">
                      <a:moveTo>
                        <a:pt x="15770" y="550"/>
                      </a:moveTo>
                      <a:cubicBezTo>
                        <a:pt x="16901" y="550"/>
                        <a:pt x="18030" y="688"/>
                        <a:pt x="19130" y="988"/>
                      </a:cubicBezTo>
                      <a:cubicBezTo>
                        <a:pt x="27056" y="3134"/>
                        <a:pt x="28605" y="12907"/>
                        <a:pt x="26758" y="19820"/>
                      </a:cubicBezTo>
                      <a:cubicBezTo>
                        <a:pt x="26311" y="21548"/>
                        <a:pt x="25625" y="23217"/>
                        <a:pt x="24731" y="24766"/>
                      </a:cubicBezTo>
                      <a:cubicBezTo>
                        <a:pt x="24106" y="25809"/>
                        <a:pt x="23331" y="26912"/>
                        <a:pt x="22288" y="27597"/>
                      </a:cubicBezTo>
                      <a:cubicBezTo>
                        <a:pt x="21692" y="27954"/>
                        <a:pt x="21007" y="28163"/>
                        <a:pt x="20292" y="28252"/>
                      </a:cubicBezTo>
                      <a:cubicBezTo>
                        <a:pt x="19308" y="28431"/>
                        <a:pt x="18355" y="28550"/>
                        <a:pt x="17372" y="28640"/>
                      </a:cubicBezTo>
                      <a:cubicBezTo>
                        <a:pt x="16627" y="28703"/>
                        <a:pt x="15862" y="28738"/>
                        <a:pt x="15089" y="28738"/>
                      </a:cubicBezTo>
                      <a:cubicBezTo>
                        <a:pt x="10415" y="28738"/>
                        <a:pt x="5434" y="27452"/>
                        <a:pt x="2801" y="23336"/>
                      </a:cubicBezTo>
                      <a:cubicBezTo>
                        <a:pt x="2364" y="22665"/>
                        <a:pt x="2012" y="21966"/>
                        <a:pt x="1746" y="21239"/>
                      </a:cubicBezTo>
                      <a:lnTo>
                        <a:pt x="1746" y="21239"/>
                      </a:lnTo>
                      <a:cubicBezTo>
                        <a:pt x="1307" y="19763"/>
                        <a:pt x="1072" y="18286"/>
                        <a:pt x="983" y="16751"/>
                      </a:cubicBezTo>
                      <a:cubicBezTo>
                        <a:pt x="745" y="13682"/>
                        <a:pt x="1103" y="10464"/>
                        <a:pt x="2622" y="7752"/>
                      </a:cubicBezTo>
                      <a:cubicBezTo>
                        <a:pt x="4231" y="4832"/>
                        <a:pt x="7151" y="2806"/>
                        <a:pt x="10191" y="1614"/>
                      </a:cubicBezTo>
                      <a:cubicBezTo>
                        <a:pt x="11966" y="942"/>
                        <a:pt x="13870" y="550"/>
                        <a:pt x="15770" y="550"/>
                      </a:cubicBezTo>
                      <a:close/>
                      <a:moveTo>
                        <a:pt x="15687" y="0"/>
                      </a:moveTo>
                      <a:cubicBezTo>
                        <a:pt x="14592" y="0"/>
                        <a:pt x="13493" y="128"/>
                        <a:pt x="12425" y="363"/>
                      </a:cubicBezTo>
                      <a:cubicBezTo>
                        <a:pt x="9267" y="1078"/>
                        <a:pt x="6049" y="2746"/>
                        <a:pt x="3874" y="5190"/>
                      </a:cubicBezTo>
                      <a:cubicBezTo>
                        <a:pt x="119" y="9391"/>
                        <a:pt x="0" y="15827"/>
                        <a:pt x="1401" y="20982"/>
                      </a:cubicBezTo>
                      <a:cubicBezTo>
                        <a:pt x="1430" y="21101"/>
                        <a:pt x="1460" y="21220"/>
                        <a:pt x="1490" y="21340"/>
                      </a:cubicBezTo>
                      <a:cubicBezTo>
                        <a:pt x="1505" y="21394"/>
                        <a:pt x="1525" y="21439"/>
                        <a:pt x="1548" y="21472"/>
                      </a:cubicBezTo>
                      <a:lnTo>
                        <a:pt x="1548" y="21472"/>
                      </a:lnTo>
                      <a:cubicBezTo>
                        <a:pt x="2629" y="24299"/>
                        <a:pt x="4762" y="26594"/>
                        <a:pt x="7509" y="27805"/>
                      </a:cubicBezTo>
                      <a:cubicBezTo>
                        <a:pt x="9968" y="28920"/>
                        <a:pt x="12700" y="29267"/>
                        <a:pt x="15365" y="29267"/>
                      </a:cubicBezTo>
                      <a:cubicBezTo>
                        <a:pt x="15478" y="29267"/>
                        <a:pt x="15591" y="29267"/>
                        <a:pt x="15703" y="29265"/>
                      </a:cubicBezTo>
                      <a:cubicBezTo>
                        <a:pt x="17699" y="29265"/>
                        <a:pt x="19696" y="28997"/>
                        <a:pt x="21603" y="28521"/>
                      </a:cubicBezTo>
                      <a:cubicBezTo>
                        <a:pt x="22586" y="28252"/>
                        <a:pt x="23361" y="27478"/>
                        <a:pt x="23957" y="26703"/>
                      </a:cubicBezTo>
                      <a:cubicBezTo>
                        <a:pt x="24970" y="25392"/>
                        <a:pt x="25774" y="23932"/>
                        <a:pt x="26340" y="22353"/>
                      </a:cubicBezTo>
                      <a:cubicBezTo>
                        <a:pt x="27920" y="18270"/>
                        <a:pt x="28218" y="13771"/>
                        <a:pt x="27145" y="9510"/>
                      </a:cubicBezTo>
                      <a:cubicBezTo>
                        <a:pt x="26281" y="6143"/>
                        <a:pt x="24463" y="3015"/>
                        <a:pt x="21335" y="1346"/>
                      </a:cubicBezTo>
                      <a:cubicBezTo>
                        <a:pt x="19595" y="409"/>
                        <a:pt x="17647" y="0"/>
                        <a:pt x="156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1" name="Google Shape;221;p6"/>
                <p:cNvSpPr/>
                <p:nvPr/>
              </p:nvSpPr>
              <p:spPr>
                <a:xfrm>
                  <a:off x="4434225" y="4314550"/>
                  <a:ext cx="592225" cy="558725"/>
                </a:xfrm>
                <a:custGeom>
                  <a:rect b="b" l="l" r="r" t="t"/>
                  <a:pathLst>
                    <a:path extrusionOk="0" h="22349" w="23689">
                      <a:moveTo>
                        <a:pt x="12524" y="547"/>
                      </a:moveTo>
                      <a:cubicBezTo>
                        <a:pt x="12794" y="547"/>
                        <a:pt x="13064" y="585"/>
                        <a:pt x="13320" y="656"/>
                      </a:cubicBezTo>
                      <a:cubicBezTo>
                        <a:pt x="13916" y="864"/>
                        <a:pt x="14512" y="1073"/>
                        <a:pt x="15108" y="1341"/>
                      </a:cubicBezTo>
                      <a:cubicBezTo>
                        <a:pt x="18773" y="2980"/>
                        <a:pt x="22914" y="6019"/>
                        <a:pt x="23093" y="10429"/>
                      </a:cubicBezTo>
                      <a:cubicBezTo>
                        <a:pt x="23122" y="11027"/>
                        <a:pt x="23068" y="11653"/>
                        <a:pt x="22959" y="12253"/>
                      </a:cubicBezTo>
                      <a:lnTo>
                        <a:pt x="22959" y="12253"/>
                      </a:lnTo>
                      <a:cubicBezTo>
                        <a:pt x="22942" y="12268"/>
                        <a:pt x="22927" y="12294"/>
                        <a:pt x="22914" y="12336"/>
                      </a:cubicBezTo>
                      <a:cubicBezTo>
                        <a:pt x="22646" y="13349"/>
                        <a:pt x="22259" y="14302"/>
                        <a:pt x="21782" y="15226"/>
                      </a:cubicBezTo>
                      <a:cubicBezTo>
                        <a:pt x="20888" y="17193"/>
                        <a:pt x="19517" y="18861"/>
                        <a:pt x="17789" y="20172"/>
                      </a:cubicBezTo>
                      <a:cubicBezTo>
                        <a:pt x="16182" y="21320"/>
                        <a:pt x="14240" y="21778"/>
                        <a:pt x="12274" y="21778"/>
                      </a:cubicBezTo>
                      <a:cubicBezTo>
                        <a:pt x="11688" y="21778"/>
                        <a:pt x="11100" y="21737"/>
                        <a:pt x="10519" y="21662"/>
                      </a:cubicBezTo>
                      <a:cubicBezTo>
                        <a:pt x="8016" y="21305"/>
                        <a:pt x="5602" y="20262"/>
                        <a:pt x="3934" y="18385"/>
                      </a:cubicBezTo>
                      <a:cubicBezTo>
                        <a:pt x="1" y="14004"/>
                        <a:pt x="2861" y="7449"/>
                        <a:pt x="6526" y="3874"/>
                      </a:cubicBezTo>
                      <a:cubicBezTo>
                        <a:pt x="7956" y="2503"/>
                        <a:pt x="9714" y="1192"/>
                        <a:pt x="11651" y="685"/>
                      </a:cubicBezTo>
                      <a:cubicBezTo>
                        <a:pt x="11931" y="592"/>
                        <a:pt x="12228" y="547"/>
                        <a:pt x="12524" y="547"/>
                      </a:cubicBezTo>
                      <a:close/>
                      <a:moveTo>
                        <a:pt x="12634" y="0"/>
                      </a:moveTo>
                      <a:cubicBezTo>
                        <a:pt x="11889" y="0"/>
                        <a:pt x="11145" y="179"/>
                        <a:pt x="10459" y="536"/>
                      </a:cubicBezTo>
                      <a:cubicBezTo>
                        <a:pt x="9506" y="954"/>
                        <a:pt x="8612" y="1490"/>
                        <a:pt x="7778" y="2145"/>
                      </a:cubicBezTo>
                      <a:cubicBezTo>
                        <a:pt x="5573" y="3814"/>
                        <a:pt x="3844" y="6019"/>
                        <a:pt x="2772" y="8552"/>
                      </a:cubicBezTo>
                      <a:cubicBezTo>
                        <a:pt x="1699" y="11144"/>
                        <a:pt x="1282" y="14124"/>
                        <a:pt x="2474" y="16776"/>
                      </a:cubicBezTo>
                      <a:cubicBezTo>
                        <a:pt x="3546" y="19070"/>
                        <a:pt x="5662" y="20709"/>
                        <a:pt x="8016" y="21543"/>
                      </a:cubicBezTo>
                      <a:cubicBezTo>
                        <a:pt x="9374" y="22056"/>
                        <a:pt x="10907" y="22349"/>
                        <a:pt x="12430" y="22349"/>
                      </a:cubicBezTo>
                      <a:cubicBezTo>
                        <a:pt x="13648" y="22349"/>
                        <a:pt x="14860" y="22162"/>
                        <a:pt x="15972" y="21752"/>
                      </a:cubicBezTo>
                      <a:cubicBezTo>
                        <a:pt x="19696" y="20381"/>
                        <a:pt x="22080" y="16567"/>
                        <a:pt x="23153" y="12932"/>
                      </a:cubicBezTo>
                      <a:cubicBezTo>
                        <a:pt x="23182" y="12842"/>
                        <a:pt x="23212" y="12753"/>
                        <a:pt x="23212" y="12664"/>
                      </a:cubicBezTo>
                      <a:cubicBezTo>
                        <a:pt x="23689" y="10280"/>
                        <a:pt x="23123" y="7807"/>
                        <a:pt x="21693" y="5840"/>
                      </a:cubicBezTo>
                      <a:cubicBezTo>
                        <a:pt x="20352" y="4082"/>
                        <a:pt x="18624" y="2622"/>
                        <a:pt x="16627" y="1609"/>
                      </a:cubicBezTo>
                      <a:cubicBezTo>
                        <a:pt x="15852" y="1162"/>
                        <a:pt x="15048" y="805"/>
                        <a:pt x="14214" y="477"/>
                      </a:cubicBezTo>
                      <a:cubicBezTo>
                        <a:pt x="13737" y="238"/>
                        <a:pt x="13201" y="89"/>
                        <a:pt x="126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2" name="Google Shape;222;p6"/>
                <p:cNvSpPr/>
                <p:nvPr/>
              </p:nvSpPr>
              <p:spPr>
                <a:xfrm>
                  <a:off x="4566075" y="4418825"/>
                  <a:ext cx="377700" cy="387475"/>
                </a:xfrm>
                <a:custGeom>
                  <a:rect b="b" l="l" r="r" t="t"/>
                  <a:pathLst>
                    <a:path extrusionOk="0" h="15499" w="15108">
                      <a:moveTo>
                        <a:pt x="7661" y="581"/>
                      </a:moveTo>
                      <a:cubicBezTo>
                        <a:pt x="9320" y="581"/>
                        <a:pt x="10910" y="1118"/>
                        <a:pt x="12128" y="2533"/>
                      </a:cubicBezTo>
                      <a:cubicBezTo>
                        <a:pt x="12575" y="3219"/>
                        <a:pt x="12992" y="3934"/>
                        <a:pt x="13290" y="4708"/>
                      </a:cubicBezTo>
                      <a:cubicBezTo>
                        <a:pt x="13945" y="6258"/>
                        <a:pt x="14273" y="8016"/>
                        <a:pt x="13767" y="9655"/>
                      </a:cubicBezTo>
                      <a:cubicBezTo>
                        <a:pt x="12900" y="12505"/>
                        <a:pt x="9807" y="14962"/>
                        <a:pt x="6796" y="14962"/>
                      </a:cubicBezTo>
                      <a:cubicBezTo>
                        <a:pt x="6596" y="14962"/>
                        <a:pt x="6397" y="14951"/>
                        <a:pt x="6198" y="14929"/>
                      </a:cubicBezTo>
                      <a:cubicBezTo>
                        <a:pt x="2414" y="14512"/>
                        <a:pt x="448" y="10251"/>
                        <a:pt x="328" y="6884"/>
                      </a:cubicBezTo>
                      <a:cubicBezTo>
                        <a:pt x="269" y="5662"/>
                        <a:pt x="388" y="4262"/>
                        <a:pt x="984" y="3189"/>
                      </a:cubicBezTo>
                      <a:cubicBezTo>
                        <a:pt x="1371" y="2474"/>
                        <a:pt x="2265" y="2116"/>
                        <a:pt x="2980" y="1759"/>
                      </a:cubicBezTo>
                      <a:cubicBezTo>
                        <a:pt x="4423" y="1073"/>
                        <a:pt x="6073" y="581"/>
                        <a:pt x="7661" y="581"/>
                      </a:cubicBezTo>
                      <a:close/>
                      <a:moveTo>
                        <a:pt x="7748" y="1"/>
                      </a:moveTo>
                      <a:cubicBezTo>
                        <a:pt x="6198" y="30"/>
                        <a:pt x="4708" y="358"/>
                        <a:pt x="3338" y="1014"/>
                      </a:cubicBezTo>
                      <a:cubicBezTo>
                        <a:pt x="2802" y="1222"/>
                        <a:pt x="2295" y="1490"/>
                        <a:pt x="1788" y="1788"/>
                      </a:cubicBezTo>
                      <a:cubicBezTo>
                        <a:pt x="1461" y="1937"/>
                        <a:pt x="1163" y="2176"/>
                        <a:pt x="924" y="2474"/>
                      </a:cubicBezTo>
                      <a:cubicBezTo>
                        <a:pt x="179" y="3457"/>
                        <a:pt x="60" y="4917"/>
                        <a:pt x="30" y="6079"/>
                      </a:cubicBezTo>
                      <a:cubicBezTo>
                        <a:pt x="1" y="7956"/>
                        <a:pt x="418" y="9774"/>
                        <a:pt x="1252" y="11442"/>
                      </a:cubicBezTo>
                      <a:cubicBezTo>
                        <a:pt x="2116" y="13111"/>
                        <a:pt x="3397" y="14631"/>
                        <a:pt x="5215" y="15227"/>
                      </a:cubicBezTo>
                      <a:cubicBezTo>
                        <a:pt x="5779" y="15413"/>
                        <a:pt x="6351" y="15499"/>
                        <a:pt x="6921" y="15499"/>
                      </a:cubicBezTo>
                      <a:cubicBezTo>
                        <a:pt x="9727" y="15499"/>
                        <a:pt x="12464" y="13417"/>
                        <a:pt x="13677" y="10966"/>
                      </a:cubicBezTo>
                      <a:cubicBezTo>
                        <a:pt x="15107" y="8135"/>
                        <a:pt x="14005" y="4531"/>
                        <a:pt x="12218" y="2117"/>
                      </a:cubicBezTo>
                      <a:lnTo>
                        <a:pt x="12218" y="2117"/>
                      </a:lnTo>
                      <a:cubicBezTo>
                        <a:pt x="12218" y="2117"/>
                        <a:pt x="12218" y="2117"/>
                        <a:pt x="12217" y="2116"/>
                      </a:cubicBezTo>
                      <a:lnTo>
                        <a:pt x="12217" y="2116"/>
                      </a:lnTo>
                      <a:cubicBezTo>
                        <a:pt x="12217" y="2116"/>
                        <a:pt x="12217" y="2116"/>
                        <a:pt x="12217" y="2116"/>
                      </a:cubicBezTo>
                      <a:cubicBezTo>
                        <a:pt x="12208" y="2104"/>
                        <a:pt x="12199" y="2094"/>
                        <a:pt x="12191" y="2085"/>
                      </a:cubicBezTo>
                      <a:lnTo>
                        <a:pt x="12191" y="2085"/>
                      </a:lnTo>
                      <a:cubicBezTo>
                        <a:pt x="11060" y="764"/>
                        <a:pt x="9433" y="30"/>
                        <a:pt x="774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223" name="Google Shape;223;p6"/>
              <p:cNvGrpSpPr/>
              <p:nvPr/>
            </p:nvGrpSpPr>
            <p:grpSpPr>
              <a:xfrm>
                <a:off x="3977247" y="4829991"/>
                <a:ext cx="763146" cy="697824"/>
                <a:chOff x="3681125" y="1846650"/>
                <a:chExt cx="515500" cy="471375"/>
              </a:xfrm>
            </p:grpSpPr>
            <p:sp>
              <p:nvSpPr>
                <p:cNvPr id="224" name="Google Shape;224;p6"/>
                <p:cNvSpPr/>
                <p:nvPr/>
              </p:nvSpPr>
              <p:spPr>
                <a:xfrm>
                  <a:off x="3681125" y="1846650"/>
                  <a:ext cx="515500" cy="471375"/>
                </a:xfrm>
                <a:custGeom>
                  <a:rect b="b" l="l" r="r" t="t"/>
                  <a:pathLst>
                    <a:path extrusionOk="0" h="18855" w="20620">
                      <a:moveTo>
                        <a:pt x="9854" y="228"/>
                      </a:moveTo>
                      <a:cubicBezTo>
                        <a:pt x="11621" y="228"/>
                        <a:pt x="13416" y="541"/>
                        <a:pt x="14988" y="1401"/>
                      </a:cubicBezTo>
                      <a:cubicBezTo>
                        <a:pt x="16984" y="2533"/>
                        <a:pt x="18415" y="4559"/>
                        <a:pt x="19219" y="6674"/>
                      </a:cubicBezTo>
                      <a:cubicBezTo>
                        <a:pt x="20024" y="8611"/>
                        <a:pt x="20173" y="10786"/>
                        <a:pt x="19666" y="12842"/>
                      </a:cubicBezTo>
                      <a:cubicBezTo>
                        <a:pt x="18542" y="17002"/>
                        <a:pt x="14415" y="18633"/>
                        <a:pt x="10396" y="18633"/>
                      </a:cubicBezTo>
                      <a:cubicBezTo>
                        <a:pt x="9089" y="18633"/>
                        <a:pt x="7793" y="18461"/>
                        <a:pt x="6615" y="18146"/>
                      </a:cubicBezTo>
                      <a:cubicBezTo>
                        <a:pt x="5423" y="17818"/>
                        <a:pt x="4261" y="17371"/>
                        <a:pt x="3188" y="16746"/>
                      </a:cubicBezTo>
                      <a:cubicBezTo>
                        <a:pt x="2414" y="16329"/>
                        <a:pt x="1728" y="15733"/>
                        <a:pt x="1222" y="15047"/>
                      </a:cubicBezTo>
                      <a:cubicBezTo>
                        <a:pt x="983" y="14630"/>
                        <a:pt x="834" y="14153"/>
                        <a:pt x="775" y="13647"/>
                      </a:cubicBezTo>
                      <a:cubicBezTo>
                        <a:pt x="656" y="12991"/>
                        <a:pt x="566" y="12306"/>
                        <a:pt x="507" y="11621"/>
                      </a:cubicBezTo>
                      <a:cubicBezTo>
                        <a:pt x="209" y="7986"/>
                        <a:pt x="864" y="3665"/>
                        <a:pt x="4172" y="1520"/>
                      </a:cubicBezTo>
                      <a:cubicBezTo>
                        <a:pt x="4621" y="1239"/>
                        <a:pt x="5096" y="1011"/>
                        <a:pt x="5573" y="812"/>
                      </a:cubicBezTo>
                      <a:lnTo>
                        <a:pt x="5573" y="812"/>
                      </a:lnTo>
                      <a:cubicBezTo>
                        <a:pt x="5582" y="810"/>
                        <a:pt x="5592" y="807"/>
                        <a:pt x="5602" y="805"/>
                      </a:cubicBezTo>
                      <a:cubicBezTo>
                        <a:pt x="6615" y="507"/>
                        <a:pt x="7688" y="328"/>
                        <a:pt x="8731" y="268"/>
                      </a:cubicBezTo>
                      <a:cubicBezTo>
                        <a:pt x="9102" y="242"/>
                        <a:pt x="9478" y="228"/>
                        <a:pt x="9854" y="228"/>
                      </a:cubicBezTo>
                      <a:close/>
                      <a:moveTo>
                        <a:pt x="10006" y="1"/>
                      </a:moveTo>
                      <a:cubicBezTo>
                        <a:pt x="8568" y="1"/>
                        <a:pt x="7129" y="215"/>
                        <a:pt x="5811" y="566"/>
                      </a:cubicBezTo>
                      <a:lnTo>
                        <a:pt x="5615" y="610"/>
                      </a:lnTo>
                      <a:lnTo>
                        <a:pt x="5615" y="610"/>
                      </a:lnTo>
                      <a:cubicBezTo>
                        <a:pt x="5614" y="610"/>
                        <a:pt x="5613" y="610"/>
                        <a:pt x="5613" y="610"/>
                      </a:cubicBezTo>
                      <a:cubicBezTo>
                        <a:pt x="5581" y="610"/>
                        <a:pt x="5546" y="615"/>
                        <a:pt x="5513" y="626"/>
                      </a:cubicBezTo>
                      <a:cubicBezTo>
                        <a:pt x="3546" y="1371"/>
                        <a:pt x="1937" y="2861"/>
                        <a:pt x="1073" y="4797"/>
                      </a:cubicBezTo>
                      <a:cubicBezTo>
                        <a:pt x="328" y="6585"/>
                        <a:pt x="0" y="8522"/>
                        <a:pt x="90" y="10488"/>
                      </a:cubicBezTo>
                      <a:cubicBezTo>
                        <a:pt x="90" y="11859"/>
                        <a:pt x="268" y="13230"/>
                        <a:pt x="596" y="14571"/>
                      </a:cubicBezTo>
                      <a:cubicBezTo>
                        <a:pt x="834" y="15226"/>
                        <a:pt x="1281" y="15822"/>
                        <a:pt x="1848" y="16209"/>
                      </a:cubicBezTo>
                      <a:cubicBezTo>
                        <a:pt x="2771" y="16895"/>
                        <a:pt x="3784" y="17461"/>
                        <a:pt x="4857" y="17848"/>
                      </a:cubicBezTo>
                      <a:cubicBezTo>
                        <a:pt x="6586" y="18515"/>
                        <a:pt x="8402" y="18854"/>
                        <a:pt x="10220" y="18854"/>
                      </a:cubicBezTo>
                      <a:cubicBezTo>
                        <a:pt x="11410" y="18854"/>
                        <a:pt x="12600" y="18709"/>
                        <a:pt x="13766" y="18414"/>
                      </a:cubicBezTo>
                      <a:cubicBezTo>
                        <a:pt x="16120" y="17818"/>
                        <a:pt x="18266" y="16537"/>
                        <a:pt x="19428" y="14392"/>
                      </a:cubicBezTo>
                      <a:cubicBezTo>
                        <a:pt x="20381" y="12455"/>
                        <a:pt x="20619" y="10280"/>
                        <a:pt x="20113" y="8194"/>
                      </a:cubicBezTo>
                      <a:cubicBezTo>
                        <a:pt x="19636" y="5930"/>
                        <a:pt x="18444" y="3874"/>
                        <a:pt x="16746" y="2265"/>
                      </a:cubicBezTo>
                      <a:cubicBezTo>
                        <a:pt x="14921" y="628"/>
                        <a:pt x="12467" y="1"/>
                        <a:pt x="1000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5" name="Google Shape;225;p6"/>
                <p:cNvSpPr/>
                <p:nvPr/>
              </p:nvSpPr>
              <p:spPr>
                <a:xfrm>
                  <a:off x="3748900" y="1895900"/>
                  <a:ext cx="391850" cy="374500"/>
                </a:xfrm>
                <a:custGeom>
                  <a:rect b="b" l="l" r="r" t="t"/>
                  <a:pathLst>
                    <a:path extrusionOk="0" h="14980" w="15674">
                      <a:moveTo>
                        <a:pt x="6437" y="198"/>
                      </a:moveTo>
                      <a:cubicBezTo>
                        <a:pt x="8838" y="198"/>
                        <a:pt x="11362" y="1635"/>
                        <a:pt x="12992" y="3304"/>
                      </a:cubicBezTo>
                      <a:cubicBezTo>
                        <a:pt x="13946" y="4287"/>
                        <a:pt x="14869" y="5509"/>
                        <a:pt x="15227" y="6880"/>
                      </a:cubicBezTo>
                      <a:cubicBezTo>
                        <a:pt x="15316" y="7237"/>
                        <a:pt x="15316" y="7625"/>
                        <a:pt x="15227" y="8012"/>
                      </a:cubicBezTo>
                      <a:cubicBezTo>
                        <a:pt x="15078" y="8429"/>
                        <a:pt x="14929" y="8846"/>
                        <a:pt x="14750" y="9234"/>
                      </a:cubicBezTo>
                      <a:cubicBezTo>
                        <a:pt x="13618" y="11796"/>
                        <a:pt x="11502" y="14657"/>
                        <a:pt x="8463" y="14776"/>
                      </a:cubicBezTo>
                      <a:cubicBezTo>
                        <a:pt x="8351" y="14783"/>
                        <a:pt x="8239" y="14787"/>
                        <a:pt x="8128" y="14787"/>
                      </a:cubicBezTo>
                      <a:cubicBezTo>
                        <a:pt x="7813" y="14787"/>
                        <a:pt x="7499" y="14757"/>
                        <a:pt x="7185" y="14699"/>
                      </a:cubicBezTo>
                      <a:lnTo>
                        <a:pt x="7185" y="14699"/>
                      </a:lnTo>
                      <a:cubicBezTo>
                        <a:pt x="7176" y="14694"/>
                        <a:pt x="7165" y="14690"/>
                        <a:pt x="7152" y="14686"/>
                      </a:cubicBezTo>
                      <a:cubicBezTo>
                        <a:pt x="6437" y="14478"/>
                        <a:pt x="5781" y="14210"/>
                        <a:pt x="5156" y="13882"/>
                      </a:cubicBezTo>
                      <a:cubicBezTo>
                        <a:pt x="3785" y="13256"/>
                        <a:pt x="2623" y="12332"/>
                        <a:pt x="1729" y="11141"/>
                      </a:cubicBezTo>
                      <a:cubicBezTo>
                        <a:pt x="686" y="9681"/>
                        <a:pt x="448" y="7833"/>
                        <a:pt x="686" y="6105"/>
                      </a:cubicBezTo>
                      <a:cubicBezTo>
                        <a:pt x="865" y="4347"/>
                        <a:pt x="1669" y="2708"/>
                        <a:pt x="2951" y="1516"/>
                      </a:cubicBezTo>
                      <a:cubicBezTo>
                        <a:pt x="3986" y="582"/>
                        <a:pt x="5195" y="198"/>
                        <a:pt x="6437" y="198"/>
                      </a:cubicBezTo>
                      <a:close/>
                      <a:moveTo>
                        <a:pt x="6457" y="0"/>
                      </a:moveTo>
                      <a:cubicBezTo>
                        <a:pt x="5636" y="0"/>
                        <a:pt x="4821" y="151"/>
                        <a:pt x="4053" y="503"/>
                      </a:cubicBezTo>
                      <a:cubicBezTo>
                        <a:pt x="2474" y="1278"/>
                        <a:pt x="1282" y="2678"/>
                        <a:pt x="716" y="4317"/>
                      </a:cubicBezTo>
                      <a:cubicBezTo>
                        <a:pt x="60" y="6105"/>
                        <a:pt x="1" y="8042"/>
                        <a:pt x="597" y="9859"/>
                      </a:cubicBezTo>
                      <a:cubicBezTo>
                        <a:pt x="1550" y="12422"/>
                        <a:pt x="4172" y="14090"/>
                        <a:pt x="6705" y="14835"/>
                      </a:cubicBezTo>
                      <a:lnTo>
                        <a:pt x="6871" y="14863"/>
                      </a:lnTo>
                      <a:lnTo>
                        <a:pt x="6871" y="14863"/>
                      </a:lnTo>
                      <a:cubicBezTo>
                        <a:pt x="6875" y="14864"/>
                        <a:pt x="6879" y="14864"/>
                        <a:pt x="6884" y="14865"/>
                      </a:cubicBezTo>
                      <a:cubicBezTo>
                        <a:pt x="6884" y="14865"/>
                        <a:pt x="6884" y="14865"/>
                        <a:pt x="6884" y="14865"/>
                      </a:cubicBezTo>
                      <a:lnTo>
                        <a:pt x="6884" y="14865"/>
                      </a:lnTo>
                      <a:cubicBezTo>
                        <a:pt x="6884" y="14865"/>
                        <a:pt x="6884" y="14865"/>
                        <a:pt x="6885" y="14865"/>
                      </a:cubicBezTo>
                      <a:lnTo>
                        <a:pt x="6885" y="14865"/>
                      </a:lnTo>
                      <a:cubicBezTo>
                        <a:pt x="7274" y="14942"/>
                        <a:pt x="7666" y="14979"/>
                        <a:pt x="8054" y="14979"/>
                      </a:cubicBezTo>
                      <a:cubicBezTo>
                        <a:pt x="9328" y="14979"/>
                        <a:pt x="10571" y="14576"/>
                        <a:pt x="11621" y="13822"/>
                      </a:cubicBezTo>
                      <a:cubicBezTo>
                        <a:pt x="12843" y="12869"/>
                        <a:pt x="13856" y="11677"/>
                        <a:pt x="14571" y="10306"/>
                      </a:cubicBezTo>
                      <a:cubicBezTo>
                        <a:pt x="14869" y="9770"/>
                        <a:pt x="15137" y="9204"/>
                        <a:pt x="15346" y="8638"/>
                      </a:cubicBezTo>
                      <a:cubicBezTo>
                        <a:pt x="15525" y="8310"/>
                        <a:pt x="15614" y="7923"/>
                        <a:pt x="15674" y="7535"/>
                      </a:cubicBezTo>
                      <a:cubicBezTo>
                        <a:pt x="15674" y="7029"/>
                        <a:pt x="15555" y="6492"/>
                        <a:pt x="15316" y="6045"/>
                      </a:cubicBezTo>
                      <a:cubicBezTo>
                        <a:pt x="15018" y="5360"/>
                        <a:pt x="14631" y="4734"/>
                        <a:pt x="14184" y="4168"/>
                      </a:cubicBezTo>
                      <a:cubicBezTo>
                        <a:pt x="13022" y="2649"/>
                        <a:pt x="11502" y="1457"/>
                        <a:pt x="9744" y="712"/>
                      </a:cubicBezTo>
                      <a:cubicBezTo>
                        <a:pt x="8712" y="282"/>
                        <a:pt x="7580" y="0"/>
                        <a:pt x="64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6" name="Google Shape;226;p6"/>
                <p:cNvSpPr/>
                <p:nvPr/>
              </p:nvSpPr>
              <p:spPr>
                <a:xfrm>
                  <a:off x="3786900" y="1956875"/>
                  <a:ext cx="286075" cy="248100"/>
                </a:xfrm>
                <a:custGeom>
                  <a:rect b="b" l="l" r="r" t="t"/>
                  <a:pathLst>
                    <a:path extrusionOk="0" h="9924" w="11443">
                      <a:moveTo>
                        <a:pt x="6972" y="217"/>
                      </a:moveTo>
                      <a:cubicBezTo>
                        <a:pt x="7693" y="217"/>
                        <a:pt x="8417" y="390"/>
                        <a:pt x="9058" y="686"/>
                      </a:cubicBezTo>
                      <a:cubicBezTo>
                        <a:pt x="9565" y="954"/>
                        <a:pt x="9803" y="1580"/>
                        <a:pt x="10072" y="2087"/>
                      </a:cubicBezTo>
                      <a:cubicBezTo>
                        <a:pt x="11055" y="4113"/>
                        <a:pt x="11442" y="6765"/>
                        <a:pt x="9535" y="8404"/>
                      </a:cubicBezTo>
                      <a:cubicBezTo>
                        <a:pt x="9058" y="8731"/>
                        <a:pt x="8552" y="9000"/>
                        <a:pt x="8016" y="9238"/>
                      </a:cubicBezTo>
                      <a:cubicBezTo>
                        <a:pt x="7333" y="9560"/>
                        <a:pt x="6591" y="9713"/>
                        <a:pt x="5849" y="9713"/>
                      </a:cubicBezTo>
                      <a:cubicBezTo>
                        <a:pt x="5425" y="9713"/>
                        <a:pt x="5001" y="9663"/>
                        <a:pt x="4589" y="9566"/>
                      </a:cubicBezTo>
                      <a:cubicBezTo>
                        <a:pt x="2503" y="8910"/>
                        <a:pt x="715" y="6526"/>
                        <a:pt x="954" y="4292"/>
                      </a:cubicBezTo>
                      <a:cubicBezTo>
                        <a:pt x="1252" y="1699"/>
                        <a:pt x="4172" y="329"/>
                        <a:pt x="6526" y="239"/>
                      </a:cubicBezTo>
                      <a:cubicBezTo>
                        <a:pt x="6674" y="224"/>
                        <a:pt x="6823" y="217"/>
                        <a:pt x="6972" y="217"/>
                      </a:cubicBezTo>
                      <a:close/>
                      <a:moveTo>
                        <a:pt x="7062" y="1"/>
                      </a:moveTo>
                      <a:cubicBezTo>
                        <a:pt x="5781" y="1"/>
                        <a:pt x="4500" y="269"/>
                        <a:pt x="3338" y="865"/>
                      </a:cubicBezTo>
                      <a:cubicBezTo>
                        <a:pt x="2205" y="1461"/>
                        <a:pt x="1133" y="2355"/>
                        <a:pt x="745" y="3606"/>
                      </a:cubicBezTo>
                      <a:cubicBezTo>
                        <a:pt x="0" y="5930"/>
                        <a:pt x="1639" y="8463"/>
                        <a:pt x="3695" y="9476"/>
                      </a:cubicBezTo>
                      <a:cubicBezTo>
                        <a:pt x="4309" y="9788"/>
                        <a:pt x="4984" y="9923"/>
                        <a:pt x="5671" y="9923"/>
                      </a:cubicBezTo>
                      <a:cubicBezTo>
                        <a:pt x="7139" y="9923"/>
                        <a:pt x="8669" y="9308"/>
                        <a:pt x="9805" y="8484"/>
                      </a:cubicBezTo>
                      <a:lnTo>
                        <a:pt x="9805" y="8484"/>
                      </a:lnTo>
                      <a:cubicBezTo>
                        <a:pt x="9816" y="8477"/>
                        <a:pt x="9826" y="8471"/>
                        <a:pt x="9833" y="8463"/>
                      </a:cubicBezTo>
                      <a:lnTo>
                        <a:pt x="9833" y="8463"/>
                      </a:lnTo>
                      <a:cubicBezTo>
                        <a:pt x="9833" y="8463"/>
                        <a:pt x="9833" y="8463"/>
                        <a:pt x="9833" y="8463"/>
                      </a:cubicBezTo>
                      <a:cubicBezTo>
                        <a:pt x="9865" y="8447"/>
                        <a:pt x="9879" y="8434"/>
                        <a:pt x="9880" y="8424"/>
                      </a:cubicBezTo>
                      <a:lnTo>
                        <a:pt x="9880" y="8424"/>
                      </a:lnTo>
                      <a:cubicBezTo>
                        <a:pt x="10774" y="7650"/>
                        <a:pt x="11264" y="6536"/>
                        <a:pt x="11293" y="5364"/>
                      </a:cubicBezTo>
                      <a:cubicBezTo>
                        <a:pt x="11263" y="4292"/>
                        <a:pt x="11025" y="3249"/>
                        <a:pt x="10578" y="2295"/>
                      </a:cubicBezTo>
                      <a:cubicBezTo>
                        <a:pt x="10429" y="1938"/>
                        <a:pt x="10250" y="1580"/>
                        <a:pt x="10042" y="1252"/>
                      </a:cubicBezTo>
                      <a:cubicBezTo>
                        <a:pt x="9923" y="1014"/>
                        <a:pt x="9774" y="805"/>
                        <a:pt x="9565" y="627"/>
                      </a:cubicBezTo>
                      <a:cubicBezTo>
                        <a:pt x="8880" y="120"/>
                        <a:pt x="7896" y="31"/>
                        <a:pt x="70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227" name="Google Shape;227;p6"/>
              <p:cNvSpPr/>
              <p:nvPr/>
            </p:nvSpPr>
            <p:spPr>
              <a:xfrm>
                <a:off x="3408055" y="252059"/>
                <a:ext cx="113943" cy="94536"/>
              </a:xfrm>
              <a:custGeom>
                <a:rect b="b" l="l" r="r" t="t"/>
                <a:pathLst>
                  <a:path extrusionOk="0" h="2840" w="3423">
                    <a:moveTo>
                      <a:pt x="1669" y="0"/>
                    </a:moveTo>
                    <a:cubicBezTo>
                      <a:pt x="1587" y="0"/>
                      <a:pt x="1505" y="8"/>
                      <a:pt x="1430" y="22"/>
                    </a:cubicBezTo>
                    <a:cubicBezTo>
                      <a:pt x="954" y="112"/>
                      <a:pt x="566" y="380"/>
                      <a:pt x="328" y="797"/>
                    </a:cubicBezTo>
                    <a:cubicBezTo>
                      <a:pt x="0" y="1482"/>
                      <a:pt x="268" y="2525"/>
                      <a:pt x="1043" y="2764"/>
                    </a:cubicBezTo>
                    <a:cubicBezTo>
                      <a:pt x="1201" y="2815"/>
                      <a:pt x="1386" y="2840"/>
                      <a:pt x="1581" y="2840"/>
                    </a:cubicBezTo>
                    <a:cubicBezTo>
                      <a:pt x="2413" y="2840"/>
                      <a:pt x="3423" y="2381"/>
                      <a:pt x="3278" y="1512"/>
                    </a:cubicBezTo>
                    <a:cubicBezTo>
                      <a:pt x="3218" y="1095"/>
                      <a:pt x="3069" y="738"/>
                      <a:pt x="2801" y="440"/>
                    </a:cubicBezTo>
                    <a:cubicBezTo>
                      <a:pt x="2563" y="201"/>
                      <a:pt x="2235" y="52"/>
                      <a:pt x="1907" y="22"/>
                    </a:cubicBezTo>
                    <a:cubicBezTo>
                      <a:pt x="1833" y="8"/>
                      <a:pt x="1751" y="0"/>
                      <a:pt x="16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" name="Google Shape;228;p6"/>
              <p:cNvSpPr/>
              <p:nvPr/>
            </p:nvSpPr>
            <p:spPr>
              <a:xfrm>
                <a:off x="1890895" y="4793924"/>
                <a:ext cx="172096" cy="143602"/>
              </a:xfrm>
              <a:custGeom>
                <a:rect b="b" l="l" r="r" t="t"/>
                <a:pathLst>
                  <a:path extrusionOk="0" h="4314" w="5170">
                    <a:moveTo>
                      <a:pt x="2507" y="0"/>
                    </a:moveTo>
                    <a:cubicBezTo>
                      <a:pt x="2392" y="0"/>
                      <a:pt x="2280" y="8"/>
                      <a:pt x="2176" y="23"/>
                    </a:cubicBezTo>
                    <a:cubicBezTo>
                      <a:pt x="1431" y="142"/>
                      <a:pt x="835" y="589"/>
                      <a:pt x="477" y="1214"/>
                    </a:cubicBezTo>
                    <a:cubicBezTo>
                      <a:pt x="0" y="2257"/>
                      <a:pt x="388" y="3837"/>
                      <a:pt x="1550" y="4194"/>
                    </a:cubicBezTo>
                    <a:cubicBezTo>
                      <a:pt x="1795" y="4274"/>
                      <a:pt x="2080" y="4313"/>
                      <a:pt x="2379" y="4313"/>
                    </a:cubicBezTo>
                    <a:cubicBezTo>
                      <a:pt x="3647" y="4313"/>
                      <a:pt x="5169" y="3607"/>
                      <a:pt x="4976" y="2257"/>
                    </a:cubicBezTo>
                    <a:cubicBezTo>
                      <a:pt x="4887" y="1661"/>
                      <a:pt x="4649" y="1125"/>
                      <a:pt x="4261" y="678"/>
                    </a:cubicBezTo>
                    <a:cubicBezTo>
                      <a:pt x="3874" y="291"/>
                      <a:pt x="3397" y="52"/>
                      <a:pt x="2861" y="23"/>
                    </a:cubicBezTo>
                    <a:cubicBezTo>
                      <a:pt x="2742" y="8"/>
                      <a:pt x="2622" y="0"/>
                      <a:pt x="25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" name="Google Shape;229;p6"/>
              <p:cNvSpPr/>
              <p:nvPr/>
            </p:nvSpPr>
            <p:spPr>
              <a:xfrm>
                <a:off x="227103" y="2919083"/>
                <a:ext cx="252885" cy="205750"/>
              </a:xfrm>
              <a:custGeom>
                <a:rect b="b" l="l" r="r" t="t"/>
                <a:pathLst>
                  <a:path extrusionOk="0" h="6181" w="7597">
                    <a:moveTo>
                      <a:pt x="3559" y="0"/>
                    </a:moveTo>
                    <a:cubicBezTo>
                      <a:pt x="3292" y="0"/>
                      <a:pt x="3026" y="34"/>
                      <a:pt x="2769" y="101"/>
                    </a:cubicBezTo>
                    <a:cubicBezTo>
                      <a:pt x="2442" y="160"/>
                      <a:pt x="2144" y="279"/>
                      <a:pt x="1846" y="428"/>
                    </a:cubicBezTo>
                    <a:cubicBezTo>
                      <a:pt x="952" y="905"/>
                      <a:pt x="326" y="1769"/>
                      <a:pt x="147" y="2782"/>
                    </a:cubicBezTo>
                    <a:cubicBezTo>
                      <a:pt x="1" y="4337"/>
                      <a:pt x="1182" y="6181"/>
                      <a:pt x="2868" y="6181"/>
                    </a:cubicBezTo>
                    <a:cubicBezTo>
                      <a:pt x="2895" y="6181"/>
                      <a:pt x="2921" y="6180"/>
                      <a:pt x="2948" y="6179"/>
                    </a:cubicBezTo>
                    <a:cubicBezTo>
                      <a:pt x="4796" y="6090"/>
                      <a:pt x="7597" y="4153"/>
                      <a:pt x="6524" y="2067"/>
                    </a:cubicBezTo>
                    <a:cubicBezTo>
                      <a:pt x="6166" y="1322"/>
                      <a:pt x="5600" y="697"/>
                      <a:pt x="4885" y="279"/>
                    </a:cubicBezTo>
                    <a:cubicBezTo>
                      <a:pt x="4457" y="93"/>
                      <a:pt x="4005" y="0"/>
                      <a:pt x="35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30" name="Google Shape;230;p6"/>
            <p:cNvSpPr/>
            <p:nvPr/>
          </p:nvSpPr>
          <p:spPr>
            <a:xfrm flipH="1">
              <a:off x="7908250" y="200840"/>
              <a:ext cx="1508210" cy="1268235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1" name="Google Shape;231;p6"/>
          <p:cNvSpPr txBox="1"/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7"/>
          <p:cNvGrpSpPr/>
          <p:nvPr/>
        </p:nvGrpSpPr>
        <p:grpSpPr>
          <a:xfrm>
            <a:off x="-1410462" y="-696684"/>
            <a:ext cx="11231044" cy="6880556"/>
            <a:chOff x="-1410462" y="-696684"/>
            <a:chExt cx="11231044" cy="6880556"/>
          </a:xfrm>
        </p:grpSpPr>
        <p:sp>
          <p:nvSpPr>
            <p:cNvPr id="234" name="Google Shape;234;p7"/>
            <p:cNvSpPr/>
            <p:nvPr/>
          </p:nvSpPr>
          <p:spPr>
            <a:xfrm rot="-269979">
              <a:off x="-305797" y="353061"/>
              <a:ext cx="1508330" cy="1268336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7"/>
            <p:cNvSpPr/>
            <p:nvPr/>
          </p:nvSpPr>
          <p:spPr>
            <a:xfrm rot="10800000">
              <a:off x="7914250" y="3602440"/>
              <a:ext cx="1508210" cy="1268235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36" name="Google Shape;236;p7"/>
            <p:cNvGrpSpPr/>
            <p:nvPr/>
          </p:nvGrpSpPr>
          <p:grpSpPr>
            <a:xfrm>
              <a:off x="6954679" y="-696684"/>
              <a:ext cx="2865902" cy="2866186"/>
              <a:chOff x="7229917" y="-939609"/>
              <a:chExt cx="2865902" cy="2866186"/>
            </a:xfrm>
          </p:grpSpPr>
          <p:grpSp>
            <p:nvGrpSpPr>
              <p:cNvPr id="237" name="Google Shape;237;p7"/>
              <p:cNvGrpSpPr/>
              <p:nvPr/>
            </p:nvGrpSpPr>
            <p:grpSpPr>
              <a:xfrm>
                <a:off x="7229917" y="-938831"/>
                <a:ext cx="2865902" cy="2666882"/>
                <a:chOff x="7229917" y="-938831"/>
                <a:chExt cx="2865902" cy="2666882"/>
              </a:xfrm>
            </p:grpSpPr>
            <p:sp>
              <p:nvSpPr>
                <p:cNvPr id="238" name="Google Shape;238;p7"/>
                <p:cNvSpPr/>
                <p:nvPr/>
              </p:nvSpPr>
              <p:spPr>
                <a:xfrm flipH="1" rot="5202986">
                  <a:off x="7405437" y="-968556"/>
                  <a:ext cx="2514862" cy="2726332"/>
                </a:xfrm>
                <a:custGeom>
                  <a:rect b="b" l="l" r="r" t="t"/>
                  <a:pathLst>
                    <a:path extrusionOk="0" h="67670" w="62425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239" name="Google Shape;239;p7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240" name="Google Shape;240;p7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rect b="b" l="l" r="r" t="t"/>
                    <a:pathLst>
                      <a:path extrusionOk="0" h="6480" w="2355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41" name="Google Shape;241;p7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rect b="b" l="l" r="r" t="t"/>
                    <a:pathLst>
                      <a:path extrusionOk="0" h="2326" w="1878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242" name="Google Shape;242;p7"/>
              <p:cNvSpPr/>
              <p:nvPr/>
            </p:nvSpPr>
            <p:spPr>
              <a:xfrm flipH="1" rot="4740398">
                <a:off x="7473622" y="-684296"/>
                <a:ext cx="2462087" cy="2355561"/>
              </a:xfrm>
              <a:custGeom>
                <a:rect b="b" l="l" r="r" t="t"/>
                <a:pathLst>
                  <a:path extrusionOk="0" fill="none" h="58462" w="61114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cap="flat" cmpd="sng" w="9675">
                <a:solidFill>
                  <a:schemeClr val="accent1"/>
                </a:solidFill>
                <a:prstDash val="solid"/>
                <a:miter lim="29796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43" name="Google Shape;243;p7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244" name="Google Shape;244;p7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rect b="b" l="l" r="r" t="t"/>
                  <a:pathLst>
                    <a:path extrusionOk="0" h="1902" w="2278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5" name="Google Shape;245;p7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rect b="b" l="l" r="r" t="t"/>
                  <a:pathLst>
                    <a:path extrusionOk="0" h="2195" w="3338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6" name="Google Shape;246;p7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rect b="b" l="l" r="r" t="t"/>
                  <a:pathLst>
                    <a:path extrusionOk="0" h="2747" w="2555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7" name="Google Shape;247;p7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rect b="b" l="l" r="r" t="t"/>
                  <a:pathLst>
                    <a:path extrusionOk="0" h="3617" w="3534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8" name="Google Shape;248;p7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rect b="b" l="l" r="r" t="t"/>
                  <a:pathLst>
                    <a:path extrusionOk="0" h="3206" w="3031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9" name="Google Shape;249;p7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rect b="b" l="l" r="r" t="t"/>
                  <a:pathLst>
                    <a:path extrusionOk="0" h="4035" w="4462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0" name="Google Shape;250;p7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rect b="b" l="l" r="r" t="t"/>
                  <a:pathLst>
                    <a:path extrusionOk="0" h="2328" w="2781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1" name="Google Shape;251;p7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rect b="b" l="l" r="r" t="t"/>
                  <a:pathLst>
                    <a:path extrusionOk="0" h="2172" w="333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252" name="Google Shape;252;p7"/>
            <p:cNvGrpSpPr/>
            <p:nvPr/>
          </p:nvGrpSpPr>
          <p:grpSpPr>
            <a:xfrm rot="2996445">
              <a:off x="3826046" y="-241241"/>
              <a:ext cx="740371" cy="757532"/>
              <a:chOff x="4391775" y="4244400"/>
              <a:chExt cx="715125" cy="731700"/>
            </a:xfrm>
          </p:grpSpPr>
          <p:sp>
            <p:nvSpPr>
              <p:cNvPr id="253" name="Google Shape;253;p7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rect b="b" l="l" r="r" t="t"/>
                <a:pathLst>
                  <a:path extrusionOk="0" h="29268" w="28605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" name="Google Shape;254;p7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rect b="b" l="l" r="r" t="t"/>
                <a:pathLst>
                  <a:path extrusionOk="0" h="22349" w="23689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" name="Google Shape;255;p7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rect b="b" l="l" r="r" t="t"/>
                <a:pathLst>
                  <a:path extrusionOk="0" h="15499" w="15108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6" name="Google Shape;256;p7"/>
            <p:cNvGrpSpPr/>
            <p:nvPr/>
          </p:nvGrpSpPr>
          <p:grpSpPr>
            <a:xfrm>
              <a:off x="4724372" y="4708366"/>
              <a:ext cx="763146" cy="697824"/>
              <a:chOff x="3681125" y="1846650"/>
              <a:chExt cx="515500" cy="471375"/>
            </a:xfrm>
          </p:grpSpPr>
          <p:sp>
            <p:nvSpPr>
              <p:cNvPr id="257" name="Google Shape;257;p7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rect b="b" l="l" r="r" t="t"/>
                <a:pathLst>
                  <a:path extrusionOk="0" h="18855" w="2062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" name="Google Shape;258;p7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rect b="b" l="l" r="r" t="t"/>
                <a:pathLst>
                  <a:path extrusionOk="0" h="14980" w="15674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" name="Google Shape;259;p7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rect b="b" l="l" r="r" t="t"/>
                <a:pathLst>
                  <a:path extrusionOk="0" h="9924" w="11443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0" name="Google Shape;260;p7"/>
            <p:cNvGrpSpPr/>
            <p:nvPr/>
          </p:nvGrpSpPr>
          <p:grpSpPr>
            <a:xfrm>
              <a:off x="-1410462" y="4083077"/>
              <a:ext cx="4341985" cy="2100795"/>
              <a:chOff x="-1318762" y="3750002"/>
              <a:chExt cx="4341985" cy="2100795"/>
            </a:xfrm>
          </p:grpSpPr>
          <p:grpSp>
            <p:nvGrpSpPr>
              <p:cNvPr id="261" name="Google Shape;261;p7"/>
              <p:cNvGrpSpPr/>
              <p:nvPr/>
            </p:nvGrpSpPr>
            <p:grpSpPr>
              <a:xfrm>
                <a:off x="-1318762" y="3750002"/>
                <a:ext cx="4341985" cy="2100795"/>
                <a:chOff x="-1134987" y="4100590"/>
                <a:chExt cx="4341985" cy="2100795"/>
              </a:xfrm>
            </p:grpSpPr>
            <p:sp>
              <p:nvSpPr>
                <p:cNvPr id="262" name="Google Shape;262;p7"/>
                <p:cNvSpPr/>
                <p:nvPr/>
              </p:nvSpPr>
              <p:spPr>
                <a:xfrm>
                  <a:off x="-1134987" y="4100590"/>
                  <a:ext cx="4341985" cy="2043992"/>
                </a:xfrm>
                <a:custGeom>
                  <a:rect b="b" l="l" r="r" t="t"/>
                  <a:pathLst>
                    <a:path extrusionOk="0" h="50732" w="107775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3" name="Google Shape;263;p7"/>
                <p:cNvSpPr/>
                <p:nvPr/>
              </p:nvSpPr>
              <p:spPr>
                <a:xfrm>
                  <a:off x="-621190" y="4248125"/>
                  <a:ext cx="3797016" cy="1953259"/>
                </a:xfrm>
                <a:custGeom>
                  <a:rect b="b" l="l" r="r" t="t"/>
                  <a:pathLst>
                    <a:path extrusionOk="0" fill="none" h="48480" w="94248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cap="flat" cmpd="sng" w="9675">
                  <a:solidFill>
                    <a:schemeClr val="accent1"/>
                  </a:solidFill>
                  <a:prstDash val="solid"/>
                  <a:miter lim="29796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264" name="Google Shape;264;p7"/>
                <p:cNvGrpSpPr/>
                <p:nvPr/>
              </p:nvGrpSpPr>
              <p:grpSpPr>
                <a:xfrm>
                  <a:off x="-130236" y="4918846"/>
                  <a:ext cx="824338" cy="865398"/>
                  <a:chOff x="-177848" y="4713546"/>
                  <a:chExt cx="824338" cy="865398"/>
                </a:xfrm>
              </p:grpSpPr>
              <p:sp>
                <p:nvSpPr>
                  <p:cNvPr id="265" name="Google Shape;265;p7"/>
                  <p:cNvSpPr/>
                  <p:nvPr/>
                </p:nvSpPr>
                <p:spPr>
                  <a:xfrm>
                    <a:off x="482680" y="5374517"/>
                    <a:ext cx="94716" cy="65028"/>
                  </a:xfrm>
                  <a:custGeom>
                    <a:rect b="b" l="l" r="r" t="t"/>
                    <a:pathLst>
                      <a:path extrusionOk="0" h="1614" w="2351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66" name="Google Shape;266;p7"/>
                  <p:cNvSpPr/>
                  <p:nvPr/>
                </p:nvSpPr>
                <p:spPr>
                  <a:xfrm>
                    <a:off x="553184" y="5118404"/>
                    <a:ext cx="93306" cy="87671"/>
                  </a:xfrm>
                  <a:custGeom>
                    <a:rect b="b" l="l" r="r" t="t"/>
                    <a:pathLst>
                      <a:path extrusionOk="0" h="2176" w="2316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67" name="Google Shape;267;p7"/>
                  <p:cNvSpPr/>
                  <p:nvPr/>
                </p:nvSpPr>
                <p:spPr>
                  <a:xfrm>
                    <a:off x="98288" y="5480556"/>
                    <a:ext cx="149346" cy="98388"/>
                  </a:xfrm>
                  <a:custGeom>
                    <a:rect b="b" l="l" r="r" t="t"/>
                    <a:pathLst>
                      <a:path extrusionOk="0" h="2442" w="3707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68" name="Google Shape;268;p7"/>
                  <p:cNvSpPr/>
                  <p:nvPr/>
                </p:nvSpPr>
                <p:spPr>
                  <a:xfrm>
                    <a:off x="-177848" y="5341802"/>
                    <a:ext cx="176540" cy="128847"/>
                  </a:xfrm>
                  <a:custGeom>
                    <a:rect b="b" l="l" r="r" t="t"/>
                    <a:pathLst>
                      <a:path extrusionOk="0" h="3198" w="4382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69" name="Google Shape;269;p7"/>
                  <p:cNvSpPr/>
                  <p:nvPr/>
                </p:nvSpPr>
                <p:spPr>
                  <a:xfrm>
                    <a:off x="225519" y="4713546"/>
                    <a:ext cx="173357" cy="114383"/>
                  </a:xfrm>
                  <a:custGeom>
                    <a:rect b="b" l="l" r="r" t="t"/>
                    <a:pathLst>
                      <a:path extrusionOk="0" h="2839" w="4303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70" name="Google Shape;270;p7"/>
                  <p:cNvSpPr/>
                  <p:nvPr/>
                </p:nvSpPr>
                <p:spPr>
                  <a:xfrm>
                    <a:off x="-177" y="5076141"/>
                    <a:ext cx="192776" cy="157212"/>
                  </a:xfrm>
                  <a:custGeom>
                    <a:rect b="b" l="l" r="r" t="t"/>
                    <a:pathLst>
                      <a:path extrusionOk="0" h="3902" w="4785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71" name="Google Shape;271;p7"/>
                  <p:cNvSpPr/>
                  <p:nvPr/>
                </p:nvSpPr>
                <p:spPr>
                  <a:xfrm>
                    <a:off x="396342" y="4984203"/>
                    <a:ext cx="114940" cy="79653"/>
                  </a:xfrm>
                  <a:custGeom>
                    <a:rect b="b" l="l" r="r" t="t"/>
                    <a:pathLst>
                      <a:path extrusionOk="0" h="1977" w="2853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72" name="Google Shape;272;p7"/>
                  <p:cNvSpPr/>
                  <p:nvPr/>
                </p:nvSpPr>
                <p:spPr>
                  <a:xfrm>
                    <a:off x="244656" y="5224563"/>
                    <a:ext cx="93346" cy="87752"/>
                  </a:xfrm>
                  <a:custGeom>
                    <a:rect b="b" l="l" r="r" t="t"/>
                    <a:pathLst>
                      <a:path extrusionOk="0" h="2178" w="2317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273" name="Google Shape;273;p7"/>
              <p:cNvGrpSpPr/>
              <p:nvPr/>
            </p:nvGrpSpPr>
            <p:grpSpPr>
              <a:xfrm rot="-5189473">
                <a:off x="1779119" y="4488060"/>
                <a:ext cx="70211" cy="266572"/>
                <a:chOff x="5640409" y="3563458"/>
                <a:chExt cx="70213" cy="266579"/>
              </a:xfrm>
            </p:grpSpPr>
            <p:sp>
              <p:nvSpPr>
                <p:cNvPr id="274" name="Google Shape;274;p7"/>
                <p:cNvSpPr/>
                <p:nvPr/>
              </p:nvSpPr>
              <p:spPr>
                <a:xfrm>
                  <a:off x="5649987" y="3563458"/>
                  <a:ext cx="60635" cy="166844"/>
                </a:xfrm>
                <a:custGeom>
                  <a:rect b="b" l="l" r="r" t="t"/>
                  <a:pathLst>
                    <a:path extrusionOk="0" h="6480" w="2355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75" name="Google Shape;275;p7"/>
                <p:cNvSpPr/>
                <p:nvPr/>
              </p:nvSpPr>
              <p:spPr>
                <a:xfrm>
                  <a:off x="5640409" y="3770149"/>
                  <a:ext cx="48354" cy="59889"/>
                </a:xfrm>
                <a:custGeom>
                  <a:rect b="b" l="l" r="r" t="t"/>
                  <a:pathLst>
                    <a:path extrusionOk="0" h="2326" w="1878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276" name="Google Shape;276;p7"/>
            <p:cNvSpPr/>
            <p:nvPr/>
          </p:nvSpPr>
          <p:spPr>
            <a:xfrm flipH="1" rot="10800000">
              <a:off x="187830" y="3746166"/>
              <a:ext cx="113943" cy="94536"/>
            </a:xfrm>
            <a:custGeom>
              <a:rect b="b" l="l" r="r" t="t"/>
              <a:pathLst>
                <a:path extrusionOk="0" h="2840" w="3423">
                  <a:moveTo>
                    <a:pt x="1669" y="0"/>
                  </a:moveTo>
                  <a:cubicBezTo>
                    <a:pt x="1587" y="0"/>
                    <a:pt x="1505" y="8"/>
                    <a:pt x="1430" y="22"/>
                  </a:cubicBezTo>
                  <a:cubicBezTo>
                    <a:pt x="954" y="112"/>
                    <a:pt x="566" y="380"/>
                    <a:pt x="328" y="797"/>
                  </a:cubicBezTo>
                  <a:cubicBezTo>
                    <a:pt x="0" y="1482"/>
                    <a:pt x="268" y="2525"/>
                    <a:pt x="1043" y="2764"/>
                  </a:cubicBezTo>
                  <a:cubicBezTo>
                    <a:pt x="1201" y="2815"/>
                    <a:pt x="1386" y="2840"/>
                    <a:pt x="1581" y="2840"/>
                  </a:cubicBezTo>
                  <a:cubicBezTo>
                    <a:pt x="2413" y="2840"/>
                    <a:pt x="3423" y="2381"/>
                    <a:pt x="3278" y="1512"/>
                  </a:cubicBezTo>
                  <a:cubicBezTo>
                    <a:pt x="3218" y="1095"/>
                    <a:pt x="3069" y="738"/>
                    <a:pt x="2801" y="440"/>
                  </a:cubicBezTo>
                  <a:cubicBezTo>
                    <a:pt x="2563" y="201"/>
                    <a:pt x="2235" y="52"/>
                    <a:pt x="1907" y="22"/>
                  </a:cubicBezTo>
                  <a:cubicBezTo>
                    <a:pt x="1833" y="8"/>
                    <a:pt x="1751" y="0"/>
                    <a:pt x="16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7"/>
            <p:cNvSpPr/>
            <p:nvPr/>
          </p:nvSpPr>
          <p:spPr>
            <a:xfrm flipH="1" rot="10800000">
              <a:off x="239728" y="2283015"/>
              <a:ext cx="252885" cy="205750"/>
            </a:xfrm>
            <a:custGeom>
              <a:rect b="b" l="l" r="r" t="t"/>
              <a:pathLst>
                <a:path extrusionOk="0" h="6181" w="7597">
                  <a:moveTo>
                    <a:pt x="3559" y="0"/>
                  </a:moveTo>
                  <a:cubicBezTo>
                    <a:pt x="3292" y="0"/>
                    <a:pt x="3026" y="34"/>
                    <a:pt x="2769" y="101"/>
                  </a:cubicBezTo>
                  <a:cubicBezTo>
                    <a:pt x="2442" y="160"/>
                    <a:pt x="2144" y="279"/>
                    <a:pt x="1846" y="428"/>
                  </a:cubicBezTo>
                  <a:cubicBezTo>
                    <a:pt x="952" y="905"/>
                    <a:pt x="326" y="1769"/>
                    <a:pt x="147" y="2782"/>
                  </a:cubicBezTo>
                  <a:cubicBezTo>
                    <a:pt x="1" y="4337"/>
                    <a:pt x="1182" y="6181"/>
                    <a:pt x="2868" y="6181"/>
                  </a:cubicBezTo>
                  <a:cubicBezTo>
                    <a:pt x="2895" y="6181"/>
                    <a:pt x="2921" y="6180"/>
                    <a:pt x="2948" y="6179"/>
                  </a:cubicBezTo>
                  <a:cubicBezTo>
                    <a:pt x="4796" y="6090"/>
                    <a:pt x="7597" y="4153"/>
                    <a:pt x="6524" y="2067"/>
                  </a:cubicBezTo>
                  <a:cubicBezTo>
                    <a:pt x="6166" y="1322"/>
                    <a:pt x="5600" y="697"/>
                    <a:pt x="4885" y="279"/>
                  </a:cubicBezTo>
                  <a:cubicBezTo>
                    <a:pt x="4457" y="93"/>
                    <a:pt x="4005" y="0"/>
                    <a:pt x="3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7"/>
            <p:cNvSpPr/>
            <p:nvPr/>
          </p:nvSpPr>
          <p:spPr>
            <a:xfrm flipH="1" rot="10800000">
              <a:off x="7145028" y="4870685"/>
              <a:ext cx="217168" cy="176324"/>
            </a:xfrm>
            <a:custGeom>
              <a:rect b="b" l="l" r="r" t="t"/>
              <a:pathLst>
                <a:path extrusionOk="0" h="5297" w="6524">
                  <a:moveTo>
                    <a:pt x="3019" y="1"/>
                  </a:moveTo>
                  <a:cubicBezTo>
                    <a:pt x="2799" y="1"/>
                    <a:pt x="2575" y="28"/>
                    <a:pt x="2352" y="81"/>
                  </a:cubicBezTo>
                  <a:cubicBezTo>
                    <a:pt x="2084" y="140"/>
                    <a:pt x="1815" y="230"/>
                    <a:pt x="1577" y="349"/>
                  </a:cubicBezTo>
                  <a:cubicBezTo>
                    <a:pt x="802" y="766"/>
                    <a:pt x="296" y="1511"/>
                    <a:pt x="147" y="2375"/>
                  </a:cubicBezTo>
                  <a:cubicBezTo>
                    <a:pt x="0" y="3692"/>
                    <a:pt x="1033" y="5297"/>
                    <a:pt x="2453" y="5297"/>
                  </a:cubicBezTo>
                  <a:cubicBezTo>
                    <a:pt x="2479" y="5297"/>
                    <a:pt x="2505" y="5296"/>
                    <a:pt x="2531" y="5295"/>
                  </a:cubicBezTo>
                  <a:cubicBezTo>
                    <a:pt x="4110" y="5236"/>
                    <a:pt x="6523" y="3567"/>
                    <a:pt x="5600" y="1779"/>
                  </a:cubicBezTo>
                  <a:cubicBezTo>
                    <a:pt x="5302" y="1124"/>
                    <a:pt x="4795" y="617"/>
                    <a:pt x="4169" y="260"/>
                  </a:cubicBezTo>
                  <a:cubicBezTo>
                    <a:pt x="3805" y="87"/>
                    <a:pt x="3417" y="1"/>
                    <a:pt x="3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7"/>
            <p:cNvSpPr/>
            <p:nvPr/>
          </p:nvSpPr>
          <p:spPr>
            <a:xfrm flipH="1" rot="10800000">
              <a:off x="8627667" y="2686516"/>
              <a:ext cx="81355" cy="69471"/>
            </a:xfrm>
            <a:custGeom>
              <a:rect b="b" l="l" r="r" t="t"/>
              <a:pathLst>
                <a:path extrusionOk="0" h="2087" w="2444">
                  <a:moveTo>
                    <a:pt x="936" y="0"/>
                  </a:moveTo>
                  <a:cubicBezTo>
                    <a:pt x="562" y="0"/>
                    <a:pt x="220" y="138"/>
                    <a:pt x="120" y="496"/>
                  </a:cubicBezTo>
                  <a:cubicBezTo>
                    <a:pt x="1" y="764"/>
                    <a:pt x="1" y="1062"/>
                    <a:pt x="90" y="1331"/>
                  </a:cubicBezTo>
                  <a:cubicBezTo>
                    <a:pt x="150" y="1569"/>
                    <a:pt x="328" y="1778"/>
                    <a:pt x="537" y="1897"/>
                  </a:cubicBezTo>
                  <a:cubicBezTo>
                    <a:pt x="656" y="1956"/>
                    <a:pt x="746" y="2016"/>
                    <a:pt x="865" y="2046"/>
                  </a:cubicBezTo>
                  <a:cubicBezTo>
                    <a:pt x="966" y="2073"/>
                    <a:pt x="1071" y="2087"/>
                    <a:pt x="1175" y="2087"/>
                  </a:cubicBezTo>
                  <a:cubicBezTo>
                    <a:pt x="1408" y="2087"/>
                    <a:pt x="1642" y="2020"/>
                    <a:pt x="1848" y="1897"/>
                  </a:cubicBezTo>
                  <a:cubicBezTo>
                    <a:pt x="2265" y="1539"/>
                    <a:pt x="2444" y="764"/>
                    <a:pt x="1997" y="377"/>
                  </a:cubicBezTo>
                  <a:cubicBezTo>
                    <a:pt x="1781" y="161"/>
                    <a:pt x="13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0" name="Google Shape;280;p7"/>
          <p:cNvSpPr txBox="1"/>
          <p:nvPr>
            <p:ph type="title"/>
          </p:nvPr>
        </p:nvSpPr>
        <p:spPr>
          <a:xfrm>
            <a:off x="714614" y="898925"/>
            <a:ext cx="3400200" cy="22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1" name="Google Shape;281;p7"/>
          <p:cNvSpPr txBox="1"/>
          <p:nvPr>
            <p:ph idx="1" type="subTitle"/>
          </p:nvPr>
        </p:nvSpPr>
        <p:spPr>
          <a:xfrm>
            <a:off x="714614" y="3264600"/>
            <a:ext cx="3400200" cy="110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2" name="Google Shape;282;p7"/>
          <p:cNvSpPr/>
          <p:nvPr>
            <p:ph idx="2" type="pic"/>
          </p:nvPr>
        </p:nvSpPr>
        <p:spPr>
          <a:xfrm>
            <a:off x="4572000" y="741173"/>
            <a:ext cx="3781200" cy="3777300"/>
          </a:xfrm>
          <a:prstGeom prst="teardrop">
            <a:avLst>
              <a:gd fmla="val 100000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oogle Shape;284;p8"/>
          <p:cNvGrpSpPr/>
          <p:nvPr/>
        </p:nvGrpSpPr>
        <p:grpSpPr>
          <a:xfrm>
            <a:off x="-962610" y="-595805"/>
            <a:ext cx="10527862" cy="6542949"/>
            <a:chOff x="-962610" y="-595805"/>
            <a:chExt cx="10527862" cy="6542949"/>
          </a:xfrm>
        </p:grpSpPr>
        <p:grpSp>
          <p:nvGrpSpPr>
            <p:cNvPr id="285" name="Google Shape;285;p8"/>
            <p:cNvGrpSpPr/>
            <p:nvPr/>
          </p:nvGrpSpPr>
          <p:grpSpPr>
            <a:xfrm flipH="1" rot="421830">
              <a:off x="-802104" y="-434622"/>
              <a:ext cx="2805458" cy="2795036"/>
              <a:chOff x="7545828" y="-718153"/>
              <a:chExt cx="2805405" cy="2794983"/>
            </a:xfrm>
          </p:grpSpPr>
          <p:grpSp>
            <p:nvGrpSpPr>
              <p:cNvPr id="286" name="Google Shape;286;p8"/>
              <p:cNvGrpSpPr/>
              <p:nvPr/>
            </p:nvGrpSpPr>
            <p:grpSpPr>
              <a:xfrm>
                <a:off x="7568552" y="-718153"/>
                <a:ext cx="2554222" cy="2762605"/>
                <a:chOff x="7568552" y="-718153"/>
                <a:chExt cx="2554222" cy="2762605"/>
              </a:xfrm>
            </p:grpSpPr>
            <p:sp>
              <p:nvSpPr>
                <p:cNvPr id="287" name="Google Shape;287;p8"/>
                <p:cNvSpPr/>
                <p:nvPr/>
              </p:nvSpPr>
              <p:spPr>
                <a:xfrm rot="-49921">
                  <a:off x="7588213" y="-700037"/>
                  <a:ext cx="2514900" cy="2726373"/>
                </a:xfrm>
                <a:custGeom>
                  <a:rect b="b" l="l" r="r" t="t"/>
                  <a:pathLst>
                    <a:path extrusionOk="0" h="67670" w="62425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288" name="Google Shape;288;p8"/>
                <p:cNvGrpSpPr/>
                <p:nvPr/>
              </p:nvGrpSpPr>
              <p:grpSpPr>
                <a:xfrm rot="8100000">
                  <a:off x="8889962" y="1557871"/>
                  <a:ext cx="70212" cy="266577"/>
                  <a:chOff x="6051275" y="3616391"/>
                  <a:chExt cx="70213" cy="266579"/>
                </a:xfrm>
              </p:grpSpPr>
              <p:sp>
                <p:nvSpPr>
                  <p:cNvPr id="289" name="Google Shape;289;p8"/>
                  <p:cNvSpPr/>
                  <p:nvPr/>
                </p:nvSpPr>
                <p:spPr>
                  <a:xfrm>
                    <a:off x="6060853" y="3616391"/>
                    <a:ext cx="60635" cy="166844"/>
                  </a:xfrm>
                  <a:custGeom>
                    <a:rect b="b" l="l" r="r" t="t"/>
                    <a:pathLst>
                      <a:path extrusionOk="0" h="6480" w="2355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90" name="Google Shape;290;p8"/>
                  <p:cNvSpPr/>
                  <p:nvPr/>
                </p:nvSpPr>
                <p:spPr>
                  <a:xfrm>
                    <a:off x="6051275" y="3823082"/>
                    <a:ext cx="48354" cy="59889"/>
                  </a:xfrm>
                  <a:custGeom>
                    <a:rect b="b" l="l" r="r" t="t"/>
                    <a:pathLst>
                      <a:path extrusionOk="0" h="2326" w="1878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291" name="Google Shape;291;p8"/>
              <p:cNvSpPr/>
              <p:nvPr/>
            </p:nvSpPr>
            <p:spPr>
              <a:xfrm rot="-549082">
                <a:off x="7717456" y="-459425"/>
                <a:ext cx="2462148" cy="2355450"/>
              </a:xfrm>
              <a:custGeom>
                <a:rect b="b" l="l" r="r" t="t"/>
                <a:pathLst>
                  <a:path extrusionOk="0" fill="none" h="58462" w="61114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cap="flat" cmpd="sng" w="9675">
                <a:solidFill>
                  <a:schemeClr val="accent1"/>
                </a:solidFill>
                <a:prstDash val="solid"/>
                <a:miter lim="29796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92" name="Google Shape;292;p8"/>
              <p:cNvGrpSpPr/>
              <p:nvPr/>
            </p:nvGrpSpPr>
            <p:grpSpPr>
              <a:xfrm rot="-3298310">
                <a:off x="8300529" y="-296371"/>
                <a:ext cx="697299" cy="899737"/>
                <a:chOff x="8560167" y="-438018"/>
                <a:chExt cx="697274" cy="899704"/>
              </a:xfrm>
            </p:grpSpPr>
            <p:sp>
              <p:nvSpPr>
                <p:cNvPr id="293" name="Google Shape;293;p8"/>
                <p:cNvSpPr/>
                <p:nvPr/>
              </p:nvSpPr>
              <p:spPr>
                <a:xfrm>
                  <a:off x="8560167" y="365608"/>
                  <a:ext cx="91775" cy="76632"/>
                </a:xfrm>
                <a:custGeom>
                  <a:rect b="b" l="l" r="r" t="t"/>
                  <a:pathLst>
                    <a:path extrusionOk="0" h="1902" w="2278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94" name="Google Shape;294;p8"/>
                <p:cNvSpPr/>
                <p:nvPr/>
              </p:nvSpPr>
              <p:spPr>
                <a:xfrm>
                  <a:off x="8797599" y="373249"/>
                  <a:ext cx="134480" cy="88437"/>
                </a:xfrm>
                <a:custGeom>
                  <a:rect b="b" l="l" r="r" t="t"/>
                  <a:pathLst>
                    <a:path extrusionOk="0" h="2195" w="3338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95" name="Google Shape;295;p8"/>
                <p:cNvSpPr/>
                <p:nvPr/>
              </p:nvSpPr>
              <p:spPr>
                <a:xfrm>
                  <a:off x="8579844" y="-247445"/>
                  <a:ext cx="102935" cy="110677"/>
                </a:xfrm>
                <a:custGeom>
                  <a:rect b="b" l="l" r="r" t="t"/>
                  <a:pathLst>
                    <a:path extrusionOk="0" h="2747" w="2555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96" name="Google Shape;296;p8"/>
                <p:cNvSpPr/>
                <p:nvPr/>
              </p:nvSpPr>
              <p:spPr>
                <a:xfrm>
                  <a:off x="8748341" y="-438018"/>
                  <a:ext cx="142376" cy="145729"/>
                </a:xfrm>
                <a:custGeom>
                  <a:rect b="b" l="l" r="r" t="t"/>
                  <a:pathLst>
                    <a:path extrusionOk="0" h="3617" w="3534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97" name="Google Shape;297;p8"/>
                <p:cNvSpPr/>
                <p:nvPr/>
              </p:nvSpPr>
              <p:spPr>
                <a:xfrm>
                  <a:off x="9135329" y="42351"/>
                  <a:ext cx="122111" cy="129170"/>
                </a:xfrm>
                <a:custGeom>
                  <a:rect b="b" l="l" r="r" t="t"/>
                  <a:pathLst>
                    <a:path extrusionOk="0" h="3206" w="3031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98" name="Google Shape;298;p8"/>
                <p:cNvSpPr/>
                <p:nvPr/>
              </p:nvSpPr>
              <p:spPr>
                <a:xfrm>
                  <a:off x="8884093" y="-147652"/>
                  <a:ext cx="179763" cy="162570"/>
                </a:xfrm>
                <a:custGeom>
                  <a:rect b="b" l="l" r="r" t="t"/>
                  <a:pathLst>
                    <a:path extrusionOk="0" h="4035" w="4462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99" name="Google Shape;299;p8"/>
                <p:cNvSpPr/>
                <p:nvPr/>
              </p:nvSpPr>
              <p:spPr>
                <a:xfrm>
                  <a:off x="9015890" y="270493"/>
                  <a:ext cx="112040" cy="93795"/>
                </a:xfrm>
                <a:custGeom>
                  <a:rect b="b" l="l" r="r" t="t"/>
                  <a:pathLst>
                    <a:path extrusionOk="0" h="2328" w="2781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0" name="Google Shape;300;p8"/>
                <p:cNvSpPr/>
                <p:nvPr/>
              </p:nvSpPr>
              <p:spPr>
                <a:xfrm>
                  <a:off x="8668220" y="96499"/>
                  <a:ext cx="134157" cy="87510"/>
                </a:xfrm>
                <a:custGeom>
                  <a:rect b="b" l="l" r="r" t="t"/>
                  <a:pathLst>
                    <a:path extrusionOk="0" h="2172" w="333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301" name="Google Shape;301;p8"/>
            <p:cNvGrpSpPr/>
            <p:nvPr/>
          </p:nvGrpSpPr>
          <p:grpSpPr>
            <a:xfrm rot="-5400000">
              <a:off x="6343862" y="2725754"/>
              <a:ext cx="4341985" cy="2100795"/>
              <a:chOff x="-1013962" y="3673802"/>
              <a:chExt cx="4341985" cy="2100795"/>
            </a:xfrm>
          </p:grpSpPr>
          <p:grpSp>
            <p:nvGrpSpPr>
              <p:cNvPr id="302" name="Google Shape;302;p8"/>
              <p:cNvGrpSpPr/>
              <p:nvPr/>
            </p:nvGrpSpPr>
            <p:grpSpPr>
              <a:xfrm>
                <a:off x="-1013962" y="3673802"/>
                <a:ext cx="4341985" cy="2100795"/>
                <a:chOff x="-830187" y="4024390"/>
                <a:chExt cx="4341985" cy="2100795"/>
              </a:xfrm>
            </p:grpSpPr>
            <p:sp>
              <p:nvSpPr>
                <p:cNvPr id="303" name="Google Shape;303;p8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rect b="b" l="l" r="r" t="t"/>
                  <a:pathLst>
                    <a:path extrusionOk="0" h="50732" w="107775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4" name="Google Shape;304;p8"/>
                <p:cNvSpPr/>
                <p:nvPr/>
              </p:nvSpPr>
              <p:spPr>
                <a:xfrm>
                  <a:off x="-316390" y="4171925"/>
                  <a:ext cx="3797016" cy="1953259"/>
                </a:xfrm>
                <a:custGeom>
                  <a:rect b="b" l="l" r="r" t="t"/>
                  <a:pathLst>
                    <a:path extrusionOk="0" fill="none" h="48480" w="94248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cap="flat" cmpd="sng" w="9675">
                  <a:solidFill>
                    <a:schemeClr val="accent1"/>
                  </a:solidFill>
                  <a:prstDash val="solid"/>
                  <a:miter lim="29796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305" name="Google Shape;305;p8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306" name="Google Shape;306;p8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rect b="b" l="l" r="r" t="t"/>
                    <a:pathLst>
                      <a:path extrusionOk="0" h="1614" w="2351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07" name="Google Shape;307;p8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rect b="b" l="l" r="r" t="t"/>
                    <a:pathLst>
                      <a:path extrusionOk="0" h="2176" w="2316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08" name="Google Shape;308;p8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rect b="b" l="l" r="r" t="t"/>
                    <a:pathLst>
                      <a:path extrusionOk="0" h="2442" w="3707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09" name="Google Shape;309;p8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rect b="b" l="l" r="r" t="t"/>
                    <a:pathLst>
                      <a:path extrusionOk="0" h="3198" w="4382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10" name="Google Shape;310;p8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rect b="b" l="l" r="r" t="t"/>
                    <a:pathLst>
                      <a:path extrusionOk="0" h="2839" w="4303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11" name="Google Shape;311;p8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rect b="b" l="l" r="r" t="t"/>
                    <a:pathLst>
                      <a:path extrusionOk="0" h="3902" w="4785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12" name="Google Shape;312;p8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rect b="b" l="l" r="r" t="t"/>
                    <a:pathLst>
                      <a:path extrusionOk="0" h="1977" w="2853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13" name="Google Shape;313;p8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rect b="b" l="l" r="r" t="t"/>
                    <a:pathLst>
                      <a:path extrusionOk="0" h="2178" w="2317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314" name="Google Shape;314;p8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315" name="Google Shape;315;p8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rect b="b" l="l" r="r" t="t"/>
                  <a:pathLst>
                    <a:path extrusionOk="0" h="6480" w="2355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6" name="Google Shape;316;p8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rect b="b" l="l" r="r" t="t"/>
                  <a:pathLst>
                    <a:path extrusionOk="0" h="2326" w="1878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317" name="Google Shape;317;p8"/>
            <p:cNvSpPr/>
            <p:nvPr/>
          </p:nvSpPr>
          <p:spPr>
            <a:xfrm flipH="1" rot="9884829">
              <a:off x="30618" y="3652538"/>
              <a:ext cx="1508230" cy="1268252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 rot="10800000">
              <a:off x="7058263" y="-96623"/>
              <a:ext cx="1508210" cy="1268235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19" name="Google Shape;319;p8"/>
            <p:cNvGrpSpPr/>
            <p:nvPr/>
          </p:nvGrpSpPr>
          <p:grpSpPr>
            <a:xfrm rot="2996445">
              <a:off x="6566121" y="3991709"/>
              <a:ext cx="740371" cy="757532"/>
              <a:chOff x="4391775" y="4244400"/>
              <a:chExt cx="715125" cy="731700"/>
            </a:xfrm>
          </p:grpSpPr>
          <p:sp>
            <p:nvSpPr>
              <p:cNvPr id="320" name="Google Shape;320;p8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rect b="b" l="l" r="r" t="t"/>
                <a:pathLst>
                  <a:path extrusionOk="0" h="29268" w="28605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" name="Google Shape;321;p8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rect b="b" l="l" r="r" t="t"/>
                <a:pathLst>
                  <a:path extrusionOk="0" h="22349" w="23689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" name="Google Shape;322;p8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rect b="b" l="l" r="r" t="t"/>
                <a:pathLst>
                  <a:path extrusionOk="0" h="15499" w="15108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23" name="Google Shape;323;p8"/>
            <p:cNvSpPr/>
            <p:nvPr/>
          </p:nvSpPr>
          <p:spPr>
            <a:xfrm>
              <a:off x="8129873" y="1504347"/>
              <a:ext cx="103225" cy="85382"/>
            </a:xfrm>
            <a:custGeom>
              <a:rect b="b" l="l" r="r" t="t"/>
              <a:pathLst>
                <a:path extrusionOk="0" h="2565" w="3101">
                  <a:moveTo>
                    <a:pt x="1531" y="1"/>
                  </a:moveTo>
                  <a:cubicBezTo>
                    <a:pt x="1460" y="1"/>
                    <a:pt x="1386" y="8"/>
                    <a:pt x="1311" y="23"/>
                  </a:cubicBezTo>
                  <a:cubicBezTo>
                    <a:pt x="894" y="83"/>
                    <a:pt x="507" y="351"/>
                    <a:pt x="298" y="738"/>
                  </a:cubicBezTo>
                  <a:cubicBezTo>
                    <a:pt x="0" y="1334"/>
                    <a:pt x="239" y="2287"/>
                    <a:pt x="954" y="2496"/>
                  </a:cubicBezTo>
                  <a:cubicBezTo>
                    <a:pt x="1096" y="2542"/>
                    <a:pt x="1264" y="2564"/>
                    <a:pt x="1441" y="2564"/>
                  </a:cubicBezTo>
                  <a:cubicBezTo>
                    <a:pt x="2188" y="2564"/>
                    <a:pt x="3100" y="2159"/>
                    <a:pt x="2980" y="1364"/>
                  </a:cubicBezTo>
                  <a:cubicBezTo>
                    <a:pt x="2950" y="1006"/>
                    <a:pt x="2801" y="649"/>
                    <a:pt x="2563" y="381"/>
                  </a:cubicBezTo>
                  <a:cubicBezTo>
                    <a:pt x="2324" y="172"/>
                    <a:pt x="2056" y="53"/>
                    <a:pt x="1728" y="23"/>
                  </a:cubicBezTo>
                  <a:cubicBezTo>
                    <a:pt x="1669" y="8"/>
                    <a:pt x="1602" y="1"/>
                    <a:pt x="1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2812520" y="4462387"/>
              <a:ext cx="172096" cy="143602"/>
            </a:xfrm>
            <a:custGeom>
              <a:rect b="b" l="l" r="r" t="t"/>
              <a:pathLst>
                <a:path extrusionOk="0" h="4314" w="517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714578" y="2975508"/>
              <a:ext cx="252885" cy="205750"/>
            </a:xfrm>
            <a:custGeom>
              <a:rect b="b" l="l" r="r" t="t"/>
              <a:pathLst>
                <a:path extrusionOk="0" h="6181" w="7597">
                  <a:moveTo>
                    <a:pt x="3559" y="0"/>
                  </a:moveTo>
                  <a:cubicBezTo>
                    <a:pt x="3292" y="0"/>
                    <a:pt x="3026" y="34"/>
                    <a:pt x="2769" y="101"/>
                  </a:cubicBezTo>
                  <a:cubicBezTo>
                    <a:pt x="2442" y="160"/>
                    <a:pt x="2144" y="279"/>
                    <a:pt x="1846" y="428"/>
                  </a:cubicBezTo>
                  <a:cubicBezTo>
                    <a:pt x="952" y="905"/>
                    <a:pt x="326" y="1769"/>
                    <a:pt x="147" y="2782"/>
                  </a:cubicBezTo>
                  <a:cubicBezTo>
                    <a:pt x="1" y="4337"/>
                    <a:pt x="1182" y="6181"/>
                    <a:pt x="2868" y="6181"/>
                  </a:cubicBezTo>
                  <a:cubicBezTo>
                    <a:pt x="2895" y="6181"/>
                    <a:pt x="2921" y="6180"/>
                    <a:pt x="2948" y="6179"/>
                  </a:cubicBezTo>
                  <a:cubicBezTo>
                    <a:pt x="4796" y="6090"/>
                    <a:pt x="7597" y="4153"/>
                    <a:pt x="6524" y="2067"/>
                  </a:cubicBezTo>
                  <a:cubicBezTo>
                    <a:pt x="6166" y="1322"/>
                    <a:pt x="5600" y="697"/>
                    <a:pt x="4885" y="279"/>
                  </a:cubicBezTo>
                  <a:cubicBezTo>
                    <a:pt x="4457" y="93"/>
                    <a:pt x="4005" y="0"/>
                    <a:pt x="3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5195161" y="4605997"/>
              <a:ext cx="103225" cy="85382"/>
            </a:xfrm>
            <a:custGeom>
              <a:rect b="b" l="l" r="r" t="t"/>
              <a:pathLst>
                <a:path extrusionOk="0" h="2565" w="3101">
                  <a:moveTo>
                    <a:pt x="1531" y="1"/>
                  </a:moveTo>
                  <a:cubicBezTo>
                    <a:pt x="1460" y="1"/>
                    <a:pt x="1386" y="8"/>
                    <a:pt x="1311" y="23"/>
                  </a:cubicBezTo>
                  <a:cubicBezTo>
                    <a:pt x="894" y="83"/>
                    <a:pt x="507" y="351"/>
                    <a:pt x="298" y="738"/>
                  </a:cubicBezTo>
                  <a:cubicBezTo>
                    <a:pt x="0" y="1334"/>
                    <a:pt x="239" y="2287"/>
                    <a:pt x="954" y="2496"/>
                  </a:cubicBezTo>
                  <a:cubicBezTo>
                    <a:pt x="1096" y="2542"/>
                    <a:pt x="1264" y="2564"/>
                    <a:pt x="1441" y="2564"/>
                  </a:cubicBezTo>
                  <a:cubicBezTo>
                    <a:pt x="2188" y="2564"/>
                    <a:pt x="3100" y="2159"/>
                    <a:pt x="2980" y="1364"/>
                  </a:cubicBezTo>
                  <a:cubicBezTo>
                    <a:pt x="2950" y="1006"/>
                    <a:pt x="2801" y="649"/>
                    <a:pt x="2563" y="381"/>
                  </a:cubicBezTo>
                  <a:cubicBezTo>
                    <a:pt x="2324" y="172"/>
                    <a:pt x="2056" y="53"/>
                    <a:pt x="1728" y="23"/>
                  </a:cubicBezTo>
                  <a:cubicBezTo>
                    <a:pt x="1669" y="8"/>
                    <a:pt x="1602" y="1"/>
                    <a:pt x="1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7" name="Google Shape;327;p8"/>
          <p:cNvSpPr txBox="1"/>
          <p:nvPr>
            <p:ph type="title"/>
          </p:nvPr>
        </p:nvSpPr>
        <p:spPr>
          <a:xfrm>
            <a:off x="1253400" y="1215450"/>
            <a:ext cx="6637200" cy="271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329;p9"/>
          <p:cNvGrpSpPr/>
          <p:nvPr/>
        </p:nvGrpSpPr>
        <p:grpSpPr>
          <a:xfrm>
            <a:off x="-1564452" y="-512905"/>
            <a:ext cx="11609788" cy="6915974"/>
            <a:chOff x="-1564452" y="-512905"/>
            <a:chExt cx="11609788" cy="6915974"/>
          </a:xfrm>
        </p:grpSpPr>
        <p:sp>
          <p:nvSpPr>
            <p:cNvPr id="330" name="Google Shape;330;p9"/>
            <p:cNvSpPr/>
            <p:nvPr/>
          </p:nvSpPr>
          <p:spPr>
            <a:xfrm flipH="1" rot="425420">
              <a:off x="7975294" y="3902539"/>
              <a:ext cx="1508194" cy="1268221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9"/>
            <p:cNvSpPr/>
            <p:nvPr/>
          </p:nvSpPr>
          <p:spPr>
            <a:xfrm flipH="1" rot="-10587449">
              <a:off x="-329433" y="861046"/>
              <a:ext cx="1508261" cy="1268278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9"/>
            <p:cNvSpPr/>
            <p:nvPr/>
          </p:nvSpPr>
          <p:spPr>
            <a:xfrm rot="10800000">
              <a:off x="6301442" y="4353675"/>
              <a:ext cx="113943" cy="94536"/>
            </a:xfrm>
            <a:custGeom>
              <a:rect b="b" l="l" r="r" t="t"/>
              <a:pathLst>
                <a:path extrusionOk="0" h="2840" w="3423">
                  <a:moveTo>
                    <a:pt x="1669" y="0"/>
                  </a:moveTo>
                  <a:cubicBezTo>
                    <a:pt x="1587" y="0"/>
                    <a:pt x="1505" y="8"/>
                    <a:pt x="1430" y="22"/>
                  </a:cubicBezTo>
                  <a:cubicBezTo>
                    <a:pt x="954" y="112"/>
                    <a:pt x="566" y="380"/>
                    <a:pt x="328" y="797"/>
                  </a:cubicBezTo>
                  <a:cubicBezTo>
                    <a:pt x="0" y="1482"/>
                    <a:pt x="268" y="2525"/>
                    <a:pt x="1043" y="2764"/>
                  </a:cubicBezTo>
                  <a:cubicBezTo>
                    <a:pt x="1201" y="2815"/>
                    <a:pt x="1386" y="2840"/>
                    <a:pt x="1581" y="2840"/>
                  </a:cubicBezTo>
                  <a:cubicBezTo>
                    <a:pt x="2413" y="2840"/>
                    <a:pt x="3423" y="2381"/>
                    <a:pt x="3278" y="1512"/>
                  </a:cubicBezTo>
                  <a:cubicBezTo>
                    <a:pt x="3218" y="1095"/>
                    <a:pt x="3069" y="738"/>
                    <a:pt x="2801" y="440"/>
                  </a:cubicBezTo>
                  <a:cubicBezTo>
                    <a:pt x="2563" y="201"/>
                    <a:pt x="2235" y="52"/>
                    <a:pt x="1907" y="22"/>
                  </a:cubicBezTo>
                  <a:cubicBezTo>
                    <a:pt x="1833" y="8"/>
                    <a:pt x="1751" y="0"/>
                    <a:pt x="16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 rot="10800000">
              <a:off x="2903455" y="4639516"/>
              <a:ext cx="103225" cy="85382"/>
            </a:xfrm>
            <a:custGeom>
              <a:rect b="b" l="l" r="r" t="t"/>
              <a:pathLst>
                <a:path extrusionOk="0" h="2565" w="3101">
                  <a:moveTo>
                    <a:pt x="1531" y="1"/>
                  </a:moveTo>
                  <a:cubicBezTo>
                    <a:pt x="1460" y="1"/>
                    <a:pt x="1386" y="8"/>
                    <a:pt x="1311" y="23"/>
                  </a:cubicBezTo>
                  <a:cubicBezTo>
                    <a:pt x="894" y="83"/>
                    <a:pt x="507" y="351"/>
                    <a:pt x="298" y="738"/>
                  </a:cubicBezTo>
                  <a:cubicBezTo>
                    <a:pt x="0" y="1334"/>
                    <a:pt x="239" y="2287"/>
                    <a:pt x="954" y="2496"/>
                  </a:cubicBezTo>
                  <a:cubicBezTo>
                    <a:pt x="1096" y="2542"/>
                    <a:pt x="1264" y="2564"/>
                    <a:pt x="1441" y="2564"/>
                  </a:cubicBezTo>
                  <a:cubicBezTo>
                    <a:pt x="2188" y="2564"/>
                    <a:pt x="3100" y="2159"/>
                    <a:pt x="2980" y="1364"/>
                  </a:cubicBezTo>
                  <a:cubicBezTo>
                    <a:pt x="2950" y="1006"/>
                    <a:pt x="2801" y="649"/>
                    <a:pt x="2563" y="381"/>
                  </a:cubicBezTo>
                  <a:cubicBezTo>
                    <a:pt x="2324" y="172"/>
                    <a:pt x="2056" y="53"/>
                    <a:pt x="1728" y="23"/>
                  </a:cubicBezTo>
                  <a:cubicBezTo>
                    <a:pt x="1669" y="8"/>
                    <a:pt x="1602" y="1"/>
                    <a:pt x="1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9"/>
            <p:cNvSpPr/>
            <p:nvPr/>
          </p:nvSpPr>
          <p:spPr>
            <a:xfrm rot="10800000">
              <a:off x="4321124" y="616619"/>
              <a:ext cx="172096" cy="143602"/>
            </a:xfrm>
            <a:custGeom>
              <a:rect b="b" l="l" r="r" t="t"/>
              <a:pathLst>
                <a:path extrusionOk="0" h="4314" w="517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9"/>
            <p:cNvSpPr/>
            <p:nvPr/>
          </p:nvSpPr>
          <p:spPr>
            <a:xfrm rot="10800000">
              <a:off x="292870" y="361181"/>
              <a:ext cx="217168" cy="176324"/>
            </a:xfrm>
            <a:custGeom>
              <a:rect b="b" l="l" r="r" t="t"/>
              <a:pathLst>
                <a:path extrusionOk="0" h="5297" w="6524">
                  <a:moveTo>
                    <a:pt x="3019" y="1"/>
                  </a:moveTo>
                  <a:cubicBezTo>
                    <a:pt x="2799" y="1"/>
                    <a:pt x="2575" y="28"/>
                    <a:pt x="2352" y="81"/>
                  </a:cubicBezTo>
                  <a:cubicBezTo>
                    <a:pt x="2084" y="140"/>
                    <a:pt x="1815" y="230"/>
                    <a:pt x="1577" y="349"/>
                  </a:cubicBezTo>
                  <a:cubicBezTo>
                    <a:pt x="802" y="766"/>
                    <a:pt x="296" y="1511"/>
                    <a:pt x="147" y="2375"/>
                  </a:cubicBezTo>
                  <a:cubicBezTo>
                    <a:pt x="0" y="3692"/>
                    <a:pt x="1033" y="5297"/>
                    <a:pt x="2453" y="5297"/>
                  </a:cubicBezTo>
                  <a:cubicBezTo>
                    <a:pt x="2479" y="5297"/>
                    <a:pt x="2505" y="5296"/>
                    <a:pt x="2531" y="5295"/>
                  </a:cubicBezTo>
                  <a:cubicBezTo>
                    <a:pt x="4110" y="5236"/>
                    <a:pt x="6523" y="3567"/>
                    <a:pt x="5600" y="1779"/>
                  </a:cubicBezTo>
                  <a:cubicBezTo>
                    <a:pt x="5302" y="1124"/>
                    <a:pt x="4795" y="617"/>
                    <a:pt x="4169" y="260"/>
                  </a:cubicBezTo>
                  <a:cubicBezTo>
                    <a:pt x="3805" y="87"/>
                    <a:pt x="3417" y="1"/>
                    <a:pt x="3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36" name="Google Shape;336;p9"/>
            <p:cNvGrpSpPr/>
            <p:nvPr/>
          </p:nvGrpSpPr>
          <p:grpSpPr>
            <a:xfrm rot="-9990510">
              <a:off x="-1232810" y="2854884"/>
              <a:ext cx="3190613" cy="3220433"/>
              <a:chOff x="7044875" y="-1293869"/>
              <a:chExt cx="3190628" cy="3220448"/>
            </a:xfrm>
          </p:grpSpPr>
          <p:grpSp>
            <p:nvGrpSpPr>
              <p:cNvPr id="337" name="Google Shape;337;p9"/>
              <p:cNvGrpSpPr/>
              <p:nvPr/>
            </p:nvGrpSpPr>
            <p:grpSpPr>
              <a:xfrm>
                <a:off x="7173820" y="-1293869"/>
                <a:ext cx="3061683" cy="3220448"/>
                <a:chOff x="7173820" y="-1293869"/>
                <a:chExt cx="3061683" cy="3220448"/>
              </a:xfrm>
            </p:grpSpPr>
            <p:sp>
              <p:nvSpPr>
                <p:cNvPr id="338" name="Google Shape;338;p9"/>
                <p:cNvSpPr/>
                <p:nvPr/>
              </p:nvSpPr>
              <p:spPr>
                <a:xfrm rot="-776719">
                  <a:off x="7447222" y="-1046817"/>
                  <a:ext cx="2514879" cy="2726346"/>
                </a:xfrm>
                <a:custGeom>
                  <a:rect b="b" l="l" r="r" t="t"/>
                  <a:pathLst>
                    <a:path extrusionOk="0" h="67670" w="62425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339" name="Google Shape;339;p9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340" name="Google Shape;340;p9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rect b="b" l="l" r="r" t="t"/>
                    <a:pathLst>
                      <a:path extrusionOk="0" h="6480" w="2355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41" name="Google Shape;341;p9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rect b="b" l="l" r="r" t="t"/>
                    <a:pathLst>
                      <a:path extrusionOk="0" h="2326" w="1878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342" name="Google Shape;342;p9"/>
              <p:cNvSpPr/>
              <p:nvPr/>
            </p:nvSpPr>
            <p:spPr>
              <a:xfrm rot="-549082">
                <a:off x="7216503" y="-817125"/>
                <a:ext cx="2462148" cy="2355450"/>
              </a:xfrm>
              <a:custGeom>
                <a:rect b="b" l="l" r="r" t="t"/>
                <a:pathLst>
                  <a:path extrusionOk="0" fill="none" h="58462" w="61114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cap="flat" cmpd="sng" w="9675">
                <a:solidFill>
                  <a:schemeClr val="accent1"/>
                </a:solidFill>
                <a:prstDash val="solid"/>
                <a:miter lim="29796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43" name="Google Shape;343;p9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344" name="Google Shape;344;p9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rect b="b" l="l" r="r" t="t"/>
                  <a:pathLst>
                    <a:path extrusionOk="0" h="1902" w="2278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5" name="Google Shape;345;p9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rect b="b" l="l" r="r" t="t"/>
                  <a:pathLst>
                    <a:path extrusionOk="0" h="2195" w="3338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6" name="Google Shape;346;p9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rect b="b" l="l" r="r" t="t"/>
                  <a:pathLst>
                    <a:path extrusionOk="0" h="2747" w="2555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7" name="Google Shape;347;p9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rect b="b" l="l" r="r" t="t"/>
                  <a:pathLst>
                    <a:path extrusionOk="0" h="3617" w="3534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8" name="Google Shape;348;p9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rect b="b" l="l" r="r" t="t"/>
                  <a:pathLst>
                    <a:path extrusionOk="0" h="3206" w="3031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9" name="Google Shape;349;p9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rect b="b" l="l" r="r" t="t"/>
                  <a:pathLst>
                    <a:path extrusionOk="0" h="4035" w="4462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50" name="Google Shape;350;p9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rect b="b" l="l" r="r" t="t"/>
                  <a:pathLst>
                    <a:path extrusionOk="0" h="2328" w="2781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51" name="Google Shape;351;p9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rect b="b" l="l" r="r" t="t"/>
                  <a:pathLst>
                    <a:path extrusionOk="0" h="2172" w="333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352" name="Google Shape;352;p9"/>
            <p:cNvGrpSpPr/>
            <p:nvPr/>
          </p:nvGrpSpPr>
          <p:grpSpPr>
            <a:xfrm rot="-7803555">
              <a:off x="4522886" y="4754330"/>
              <a:ext cx="740371" cy="757532"/>
              <a:chOff x="4391775" y="4244400"/>
              <a:chExt cx="715125" cy="731700"/>
            </a:xfrm>
          </p:grpSpPr>
          <p:sp>
            <p:nvSpPr>
              <p:cNvPr id="353" name="Google Shape;353;p9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rect b="b" l="l" r="r" t="t"/>
                <a:pathLst>
                  <a:path extrusionOk="0" h="29268" w="28605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" name="Google Shape;354;p9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rect b="b" l="l" r="r" t="t"/>
                <a:pathLst>
                  <a:path extrusionOk="0" h="22349" w="23689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" name="Google Shape;355;p9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rect b="b" l="l" r="r" t="t"/>
                <a:pathLst>
                  <a:path extrusionOk="0" h="15499" w="15108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56" name="Google Shape;356;p9"/>
            <p:cNvGrpSpPr/>
            <p:nvPr/>
          </p:nvGrpSpPr>
          <p:grpSpPr>
            <a:xfrm rot="10800000">
              <a:off x="8792848" y="1895755"/>
              <a:ext cx="763146" cy="697824"/>
              <a:chOff x="3681125" y="1846650"/>
              <a:chExt cx="515500" cy="471375"/>
            </a:xfrm>
          </p:grpSpPr>
          <p:sp>
            <p:nvSpPr>
              <p:cNvPr id="357" name="Google Shape;357;p9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rect b="b" l="l" r="r" t="t"/>
                <a:pathLst>
                  <a:path extrusionOk="0" h="18855" w="2062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" name="Google Shape;358;p9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rect b="b" l="l" r="r" t="t"/>
                <a:pathLst>
                  <a:path extrusionOk="0" h="14980" w="15674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9" name="Google Shape;359;p9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rect b="b" l="l" r="r" t="t"/>
                <a:pathLst>
                  <a:path extrusionOk="0" h="9924" w="11443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60" name="Google Shape;360;p9"/>
            <p:cNvGrpSpPr/>
            <p:nvPr/>
          </p:nvGrpSpPr>
          <p:grpSpPr>
            <a:xfrm rot="10800000">
              <a:off x="5703351" y="-512905"/>
              <a:ext cx="4341985" cy="2100795"/>
              <a:chOff x="-1013962" y="3673802"/>
              <a:chExt cx="4341985" cy="2100795"/>
            </a:xfrm>
          </p:grpSpPr>
          <p:grpSp>
            <p:nvGrpSpPr>
              <p:cNvPr id="361" name="Google Shape;361;p9"/>
              <p:cNvGrpSpPr/>
              <p:nvPr/>
            </p:nvGrpSpPr>
            <p:grpSpPr>
              <a:xfrm>
                <a:off x="-1013962" y="3673802"/>
                <a:ext cx="4341985" cy="2100795"/>
                <a:chOff x="-830187" y="4024390"/>
                <a:chExt cx="4341985" cy="2100795"/>
              </a:xfrm>
            </p:grpSpPr>
            <p:sp>
              <p:nvSpPr>
                <p:cNvPr id="362" name="Google Shape;362;p9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rect b="b" l="l" r="r" t="t"/>
                  <a:pathLst>
                    <a:path extrusionOk="0" h="50732" w="107775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63" name="Google Shape;363;p9"/>
                <p:cNvSpPr/>
                <p:nvPr/>
              </p:nvSpPr>
              <p:spPr>
                <a:xfrm>
                  <a:off x="-316390" y="4171925"/>
                  <a:ext cx="3797016" cy="1953259"/>
                </a:xfrm>
                <a:custGeom>
                  <a:rect b="b" l="l" r="r" t="t"/>
                  <a:pathLst>
                    <a:path extrusionOk="0" fill="none" h="48480" w="94248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cap="flat" cmpd="sng" w="9675">
                  <a:solidFill>
                    <a:schemeClr val="accent1"/>
                  </a:solidFill>
                  <a:prstDash val="solid"/>
                  <a:miter lim="29796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364" name="Google Shape;364;p9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365" name="Google Shape;365;p9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rect b="b" l="l" r="r" t="t"/>
                    <a:pathLst>
                      <a:path extrusionOk="0" h="1614" w="2351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66" name="Google Shape;366;p9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rect b="b" l="l" r="r" t="t"/>
                    <a:pathLst>
                      <a:path extrusionOk="0" h="2176" w="2316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67" name="Google Shape;367;p9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rect b="b" l="l" r="r" t="t"/>
                    <a:pathLst>
                      <a:path extrusionOk="0" h="2442" w="3707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68" name="Google Shape;368;p9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rect b="b" l="l" r="r" t="t"/>
                    <a:pathLst>
                      <a:path extrusionOk="0" h="3198" w="4382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69" name="Google Shape;369;p9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rect b="b" l="l" r="r" t="t"/>
                    <a:pathLst>
                      <a:path extrusionOk="0" h="2839" w="4303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70" name="Google Shape;370;p9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rect b="b" l="l" r="r" t="t"/>
                    <a:pathLst>
                      <a:path extrusionOk="0" h="3902" w="4785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71" name="Google Shape;371;p9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rect b="b" l="l" r="r" t="t"/>
                    <a:pathLst>
                      <a:path extrusionOk="0" h="1977" w="2853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72" name="Google Shape;372;p9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rect b="b" l="l" r="r" t="t"/>
                    <a:pathLst>
                      <a:path extrusionOk="0" h="2178" w="2317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373" name="Google Shape;373;p9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374" name="Google Shape;374;p9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rect b="b" l="l" r="r" t="t"/>
                  <a:pathLst>
                    <a:path extrusionOk="0" h="6480" w="2355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75" name="Google Shape;375;p9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rect b="b" l="l" r="r" t="t"/>
                  <a:pathLst>
                    <a:path extrusionOk="0" h="2326" w="1878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376" name="Google Shape;376;p9"/>
          <p:cNvSpPr txBox="1"/>
          <p:nvPr>
            <p:ph type="title"/>
          </p:nvPr>
        </p:nvSpPr>
        <p:spPr>
          <a:xfrm>
            <a:off x="1913700" y="1208525"/>
            <a:ext cx="5316600" cy="113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77" name="Google Shape;377;p9"/>
          <p:cNvSpPr txBox="1"/>
          <p:nvPr>
            <p:ph idx="1" type="subTitle"/>
          </p:nvPr>
        </p:nvSpPr>
        <p:spPr>
          <a:xfrm>
            <a:off x="1913700" y="2337950"/>
            <a:ext cx="5316600" cy="13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0"/>
          <p:cNvGrpSpPr/>
          <p:nvPr/>
        </p:nvGrpSpPr>
        <p:grpSpPr>
          <a:xfrm>
            <a:off x="-1776517" y="-2128490"/>
            <a:ext cx="11812433" cy="7895252"/>
            <a:chOff x="-1776517" y="-2128490"/>
            <a:chExt cx="11812433" cy="7895252"/>
          </a:xfrm>
        </p:grpSpPr>
        <p:sp>
          <p:nvSpPr>
            <p:cNvPr id="380" name="Google Shape;380;p10"/>
            <p:cNvSpPr/>
            <p:nvPr/>
          </p:nvSpPr>
          <p:spPr>
            <a:xfrm rot="915171">
              <a:off x="-223357" y="2213138"/>
              <a:ext cx="1508230" cy="1268252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81" name="Google Shape;381;p10"/>
            <p:cNvGrpSpPr/>
            <p:nvPr/>
          </p:nvGrpSpPr>
          <p:grpSpPr>
            <a:xfrm rot="-3014747">
              <a:off x="-1090455" y="-1532075"/>
              <a:ext cx="3061704" cy="3220470"/>
              <a:chOff x="7173820" y="-1293869"/>
              <a:chExt cx="3061683" cy="3220448"/>
            </a:xfrm>
          </p:grpSpPr>
          <p:grpSp>
            <p:nvGrpSpPr>
              <p:cNvPr id="382" name="Google Shape;382;p10"/>
              <p:cNvGrpSpPr/>
              <p:nvPr/>
            </p:nvGrpSpPr>
            <p:grpSpPr>
              <a:xfrm>
                <a:off x="7173820" y="-1293869"/>
                <a:ext cx="3061683" cy="3220448"/>
                <a:chOff x="7173820" y="-1293869"/>
                <a:chExt cx="3061683" cy="3220448"/>
              </a:xfrm>
            </p:grpSpPr>
            <p:sp>
              <p:nvSpPr>
                <p:cNvPr id="383" name="Google Shape;383;p10"/>
                <p:cNvSpPr/>
                <p:nvPr/>
              </p:nvSpPr>
              <p:spPr>
                <a:xfrm rot="-776719">
                  <a:off x="7447222" y="-1046817"/>
                  <a:ext cx="2514879" cy="2726346"/>
                </a:xfrm>
                <a:custGeom>
                  <a:rect b="b" l="l" r="r" t="t"/>
                  <a:pathLst>
                    <a:path extrusionOk="0" h="67670" w="62425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384" name="Google Shape;384;p10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385" name="Google Shape;385;p10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rect b="b" l="l" r="r" t="t"/>
                    <a:pathLst>
                      <a:path extrusionOk="0" h="6480" w="2355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86" name="Google Shape;386;p10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rect b="b" l="l" r="r" t="t"/>
                    <a:pathLst>
                      <a:path extrusionOk="0" h="2326" w="1878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387" name="Google Shape;387;p10"/>
              <p:cNvSpPr/>
              <p:nvPr/>
            </p:nvSpPr>
            <p:spPr>
              <a:xfrm>
                <a:off x="7473594" y="-605030"/>
                <a:ext cx="2462130" cy="2355434"/>
              </a:xfrm>
              <a:custGeom>
                <a:rect b="b" l="l" r="r" t="t"/>
                <a:pathLst>
                  <a:path extrusionOk="0" fill="none" h="58462" w="61114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cap="flat" cmpd="sng" w="9675">
                <a:solidFill>
                  <a:schemeClr val="accent1"/>
                </a:solidFill>
                <a:prstDash val="solid"/>
                <a:miter lim="29796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88" name="Google Shape;388;p10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389" name="Google Shape;389;p10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rect b="b" l="l" r="r" t="t"/>
                  <a:pathLst>
                    <a:path extrusionOk="0" h="1902" w="2278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90" name="Google Shape;390;p10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rect b="b" l="l" r="r" t="t"/>
                  <a:pathLst>
                    <a:path extrusionOk="0" h="2195" w="3338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91" name="Google Shape;391;p10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rect b="b" l="l" r="r" t="t"/>
                  <a:pathLst>
                    <a:path extrusionOk="0" h="2747" w="2555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92" name="Google Shape;392;p10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rect b="b" l="l" r="r" t="t"/>
                  <a:pathLst>
                    <a:path extrusionOk="0" h="3617" w="3534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93" name="Google Shape;393;p10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rect b="b" l="l" r="r" t="t"/>
                  <a:pathLst>
                    <a:path extrusionOk="0" h="3206" w="3031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94" name="Google Shape;394;p10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rect b="b" l="l" r="r" t="t"/>
                  <a:pathLst>
                    <a:path extrusionOk="0" h="4035" w="4462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95" name="Google Shape;395;p10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rect b="b" l="l" r="r" t="t"/>
                  <a:pathLst>
                    <a:path extrusionOk="0" h="2328" w="2781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96" name="Google Shape;396;p10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rect b="b" l="l" r="r" t="t"/>
                  <a:pathLst>
                    <a:path extrusionOk="0" h="2172" w="333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397" name="Google Shape;397;p10"/>
            <p:cNvSpPr/>
            <p:nvPr/>
          </p:nvSpPr>
          <p:spPr>
            <a:xfrm>
              <a:off x="8166995" y="2359437"/>
              <a:ext cx="172096" cy="143602"/>
            </a:xfrm>
            <a:custGeom>
              <a:rect b="b" l="l" r="r" t="t"/>
              <a:pathLst>
                <a:path extrusionOk="0" h="4314" w="517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98" name="Google Shape;398;p10"/>
            <p:cNvGrpSpPr/>
            <p:nvPr/>
          </p:nvGrpSpPr>
          <p:grpSpPr>
            <a:xfrm flipH="1">
              <a:off x="5570428" y="3445251"/>
              <a:ext cx="4465489" cy="2321512"/>
              <a:chOff x="-1075731" y="3535076"/>
              <a:chExt cx="4465489" cy="2321512"/>
            </a:xfrm>
          </p:grpSpPr>
          <p:grpSp>
            <p:nvGrpSpPr>
              <p:cNvPr id="399" name="Google Shape;399;p10"/>
              <p:cNvGrpSpPr/>
              <p:nvPr/>
            </p:nvGrpSpPr>
            <p:grpSpPr>
              <a:xfrm>
                <a:off x="-1075731" y="3535076"/>
                <a:ext cx="4465489" cy="2321512"/>
                <a:chOff x="-891956" y="3885663"/>
                <a:chExt cx="4465489" cy="2321512"/>
              </a:xfrm>
            </p:grpSpPr>
            <p:sp>
              <p:nvSpPr>
                <p:cNvPr id="400" name="Google Shape;400;p10"/>
                <p:cNvSpPr/>
                <p:nvPr/>
              </p:nvSpPr>
              <p:spPr>
                <a:xfrm rot="223296">
                  <a:off x="-830202" y="4024424"/>
                  <a:ext cx="4341981" cy="2043990"/>
                </a:xfrm>
                <a:custGeom>
                  <a:rect b="b" l="l" r="r" t="t"/>
                  <a:pathLst>
                    <a:path extrusionOk="0" h="50732" w="107775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01" name="Google Shape;401;p10"/>
                <p:cNvSpPr/>
                <p:nvPr/>
              </p:nvSpPr>
              <p:spPr>
                <a:xfrm>
                  <a:off x="-316390" y="4171925"/>
                  <a:ext cx="3797016" cy="1953259"/>
                </a:xfrm>
                <a:custGeom>
                  <a:rect b="b" l="l" r="r" t="t"/>
                  <a:pathLst>
                    <a:path extrusionOk="0" fill="none" h="48480" w="94248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cap="flat" cmpd="sng" w="9675">
                  <a:solidFill>
                    <a:schemeClr val="accent1"/>
                  </a:solidFill>
                  <a:prstDash val="solid"/>
                  <a:miter lim="29796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402" name="Google Shape;402;p10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403" name="Google Shape;403;p10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rect b="b" l="l" r="r" t="t"/>
                    <a:pathLst>
                      <a:path extrusionOk="0" h="1614" w="2351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04" name="Google Shape;404;p10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rect b="b" l="l" r="r" t="t"/>
                    <a:pathLst>
                      <a:path extrusionOk="0" h="2176" w="2316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05" name="Google Shape;405;p10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rect b="b" l="l" r="r" t="t"/>
                    <a:pathLst>
                      <a:path extrusionOk="0" h="2442" w="3707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06" name="Google Shape;406;p10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rect b="b" l="l" r="r" t="t"/>
                    <a:pathLst>
                      <a:path extrusionOk="0" h="3198" w="4382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07" name="Google Shape;407;p10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rect b="b" l="l" r="r" t="t"/>
                    <a:pathLst>
                      <a:path extrusionOk="0" h="2839" w="4303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08" name="Google Shape;408;p10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rect b="b" l="l" r="r" t="t"/>
                    <a:pathLst>
                      <a:path extrusionOk="0" h="3902" w="4785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09" name="Google Shape;409;p10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rect b="b" l="l" r="r" t="t"/>
                    <a:pathLst>
                      <a:path extrusionOk="0" h="1977" w="2853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10" name="Google Shape;410;p10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rect b="b" l="l" r="r" t="t"/>
                    <a:pathLst>
                      <a:path extrusionOk="0" h="2178" w="2317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411" name="Google Shape;411;p10"/>
              <p:cNvGrpSpPr/>
              <p:nvPr/>
            </p:nvGrpSpPr>
            <p:grpSpPr>
              <a:xfrm rot="-5189473">
                <a:off x="2083919" y="4475431"/>
                <a:ext cx="70211" cy="266572"/>
                <a:chOff x="5671669" y="3866922"/>
                <a:chExt cx="70213" cy="266579"/>
              </a:xfrm>
            </p:grpSpPr>
            <p:sp>
              <p:nvSpPr>
                <p:cNvPr id="412" name="Google Shape;412;p10"/>
                <p:cNvSpPr/>
                <p:nvPr/>
              </p:nvSpPr>
              <p:spPr>
                <a:xfrm>
                  <a:off x="5681247" y="3866922"/>
                  <a:ext cx="60635" cy="166844"/>
                </a:xfrm>
                <a:custGeom>
                  <a:rect b="b" l="l" r="r" t="t"/>
                  <a:pathLst>
                    <a:path extrusionOk="0" h="6480" w="2355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13" name="Google Shape;413;p10"/>
                <p:cNvSpPr/>
                <p:nvPr/>
              </p:nvSpPr>
              <p:spPr>
                <a:xfrm>
                  <a:off x="5671669" y="4073612"/>
                  <a:ext cx="48354" cy="59889"/>
                </a:xfrm>
                <a:custGeom>
                  <a:rect b="b" l="l" r="r" t="t"/>
                  <a:pathLst>
                    <a:path extrusionOk="0" h="2326" w="1878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414" name="Google Shape;414;p10"/>
            <p:cNvSpPr/>
            <p:nvPr/>
          </p:nvSpPr>
          <p:spPr>
            <a:xfrm>
              <a:off x="7475392" y="4048599"/>
              <a:ext cx="81355" cy="69471"/>
            </a:xfrm>
            <a:custGeom>
              <a:rect b="b" l="l" r="r" t="t"/>
              <a:pathLst>
                <a:path extrusionOk="0" h="2087" w="2444">
                  <a:moveTo>
                    <a:pt x="936" y="0"/>
                  </a:moveTo>
                  <a:cubicBezTo>
                    <a:pt x="562" y="0"/>
                    <a:pt x="220" y="138"/>
                    <a:pt x="120" y="496"/>
                  </a:cubicBezTo>
                  <a:cubicBezTo>
                    <a:pt x="1" y="764"/>
                    <a:pt x="1" y="1062"/>
                    <a:pt x="90" y="1331"/>
                  </a:cubicBezTo>
                  <a:cubicBezTo>
                    <a:pt x="150" y="1569"/>
                    <a:pt x="328" y="1778"/>
                    <a:pt x="537" y="1897"/>
                  </a:cubicBezTo>
                  <a:cubicBezTo>
                    <a:pt x="656" y="1956"/>
                    <a:pt x="746" y="2016"/>
                    <a:pt x="865" y="2046"/>
                  </a:cubicBezTo>
                  <a:cubicBezTo>
                    <a:pt x="966" y="2073"/>
                    <a:pt x="1071" y="2087"/>
                    <a:pt x="1175" y="2087"/>
                  </a:cubicBezTo>
                  <a:cubicBezTo>
                    <a:pt x="1408" y="2087"/>
                    <a:pt x="1642" y="2020"/>
                    <a:pt x="1848" y="1897"/>
                  </a:cubicBezTo>
                  <a:cubicBezTo>
                    <a:pt x="2265" y="1539"/>
                    <a:pt x="2444" y="764"/>
                    <a:pt x="1997" y="377"/>
                  </a:cubicBezTo>
                  <a:cubicBezTo>
                    <a:pt x="1781" y="161"/>
                    <a:pt x="13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10"/>
            <p:cNvSpPr/>
            <p:nvPr/>
          </p:nvSpPr>
          <p:spPr>
            <a:xfrm>
              <a:off x="8409066" y="3100796"/>
              <a:ext cx="252885" cy="205750"/>
            </a:xfrm>
            <a:custGeom>
              <a:rect b="b" l="l" r="r" t="t"/>
              <a:pathLst>
                <a:path extrusionOk="0" h="6181" w="7597">
                  <a:moveTo>
                    <a:pt x="3559" y="0"/>
                  </a:moveTo>
                  <a:cubicBezTo>
                    <a:pt x="3292" y="0"/>
                    <a:pt x="3026" y="34"/>
                    <a:pt x="2769" y="101"/>
                  </a:cubicBezTo>
                  <a:cubicBezTo>
                    <a:pt x="2442" y="160"/>
                    <a:pt x="2144" y="279"/>
                    <a:pt x="1846" y="428"/>
                  </a:cubicBezTo>
                  <a:cubicBezTo>
                    <a:pt x="952" y="905"/>
                    <a:pt x="326" y="1769"/>
                    <a:pt x="147" y="2782"/>
                  </a:cubicBezTo>
                  <a:cubicBezTo>
                    <a:pt x="1" y="4337"/>
                    <a:pt x="1182" y="6181"/>
                    <a:pt x="2868" y="6181"/>
                  </a:cubicBezTo>
                  <a:cubicBezTo>
                    <a:pt x="2895" y="6181"/>
                    <a:pt x="2921" y="6180"/>
                    <a:pt x="2948" y="6179"/>
                  </a:cubicBezTo>
                  <a:cubicBezTo>
                    <a:pt x="4796" y="6090"/>
                    <a:pt x="7597" y="4153"/>
                    <a:pt x="6524" y="2067"/>
                  </a:cubicBezTo>
                  <a:cubicBezTo>
                    <a:pt x="6166" y="1322"/>
                    <a:pt x="5600" y="697"/>
                    <a:pt x="4885" y="279"/>
                  </a:cubicBezTo>
                  <a:cubicBezTo>
                    <a:pt x="4457" y="93"/>
                    <a:pt x="4005" y="0"/>
                    <a:pt x="3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10"/>
            <p:cNvSpPr/>
            <p:nvPr/>
          </p:nvSpPr>
          <p:spPr>
            <a:xfrm flipH="1" rot="-5248956">
              <a:off x="3115584" y="-410609"/>
              <a:ext cx="1508194" cy="1268221"/>
            </a:xfrm>
            <a:custGeom>
              <a:rect b="b" l="l" r="r" t="t"/>
              <a:pathLst>
                <a:path extrusionOk="0" h="38088" w="45295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17" name="Google Shape;417;p10"/>
            <p:cNvGrpSpPr/>
            <p:nvPr/>
          </p:nvGrpSpPr>
          <p:grpSpPr>
            <a:xfrm rot="2996445">
              <a:off x="5500646" y="-568216"/>
              <a:ext cx="740371" cy="757532"/>
              <a:chOff x="4391775" y="4244400"/>
              <a:chExt cx="715125" cy="731700"/>
            </a:xfrm>
          </p:grpSpPr>
          <p:sp>
            <p:nvSpPr>
              <p:cNvPr id="418" name="Google Shape;418;p10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rect b="b" l="l" r="r" t="t"/>
                <a:pathLst>
                  <a:path extrusionOk="0" h="29268" w="28605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9" name="Google Shape;419;p10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rect b="b" l="l" r="r" t="t"/>
                <a:pathLst>
                  <a:path extrusionOk="0" h="22349" w="23689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0" name="Google Shape;420;p10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rect b="b" l="l" r="r" t="t"/>
                <a:pathLst>
                  <a:path extrusionOk="0" h="15499" w="15108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21" name="Google Shape;421;p10"/>
          <p:cNvSpPr txBox="1"/>
          <p:nvPr>
            <p:ph idx="1" type="body"/>
          </p:nvPr>
        </p:nvSpPr>
        <p:spPr>
          <a:xfrm>
            <a:off x="3907226" y="378712"/>
            <a:ext cx="4529100" cy="157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>
                <a:latin typeface="Chewy"/>
                <a:ea typeface="Chewy"/>
                <a:cs typeface="Chewy"/>
                <a:sym typeface="Chewy"/>
              </a:defRPr>
            </a:lvl1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38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hewy"/>
              <a:buNone/>
              <a:defRPr sz="41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4575" y="1235435"/>
            <a:ext cx="7714800" cy="33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Relationship Id="rId4" Type="http://schemas.openxmlformats.org/officeDocument/2006/relationships/image" Target="../media/image7.jpg"/><Relationship Id="rId9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5.jpg"/><Relationship Id="rId7" Type="http://schemas.openxmlformats.org/officeDocument/2006/relationships/image" Target="../media/image15.jpg"/><Relationship Id="rId8" Type="http://schemas.openxmlformats.org/officeDocument/2006/relationships/image" Target="../media/image14.jpg"/><Relationship Id="rId11" Type="http://schemas.openxmlformats.org/officeDocument/2006/relationships/image" Target="../media/image8.jpg"/><Relationship Id="rId10" Type="http://schemas.openxmlformats.org/officeDocument/2006/relationships/image" Target="../media/image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Relationship Id="rId4" Type="http://schemas.openxmlformats.org/officeDocument/2006/relationships/image" Target="../media/image13.jpg"/><Relationship Id="rId5" Type="http://schemas.openxmlformats.org/officeDocument/2006/relationships/image" Target="../media/image8.jpg"/><Relationship Id="rId6" Type="http://schemas.openxmlformats.org/officeDocument/2006/relationships/image" Target="../media/image4.jpg"/><Relationship Id="rId7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5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p39"/>
          <p:cNvSpPr txBox="1"/>
          <p:nvPr>
            <p:ph type="ctrTitle"/>
          </p:nvPr>
        </p:nvSpPr>
        <p:spPr>
          <a:xfrm flipH="1">
            <a:off x="715950" y="2268223"/>
            <a:ext cx="4096200" cy="2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200"/>
              </a:spcAft>
              <a:buNone/>
            </a:pPr>
            <a:r>
              <a:rPr lang="en"/>
              <a:t>EARTH DAY </a:t>
            </a:r>
            <a:endParaRPr/>
          </a:p>
        </p:txBody>
      </p:sp>
      <p:sp>
        <p:nvSpPr>
          <p:cNvPr id="1667" name="Google Shape;1667;p39"/>
          <p:cNvSpPr txBox="1"/>
          <p:nvPr>
            <p:ph idx="2" type="ctrTitle"/>
          </p:nvPr>
        </p:nvSpPr>
        <p:spPr>
          <a:xfrm flipH="1">
            <a:off x="715791" y="942567"/>
            <a:ext cx="4271700" cy="150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200"/>
              </a:spcAft>
              <a:buNone/>
            </a:pPr>
            <a:r>
              <a:rPr lang="en"/>
              <a:t>CLEAN UP</a:t>
            </a:r>
            <a:br>
              <a:rPr lang="en"/>
            </a:br>
            <a:r>
              <a:rPr lang="en"/>
              <a:t>PAWTUCKET AND CENTRAL FALLS </a:t>
            </a:r>
            <a:endParaRPr/>
          </a:p>
        </p:txBody>
      </p:sp>
      <p:sp>
        <p:nvSpPr>
          <p:cNvPr id="1668" name="Google Shape;1668;p39"/>
          <p:cNvSpPr/>
          <p:nvPr/>
        </p:nvSpPr>
        <p:spPr>
          <a:xfrm flipH="1">
            <a:off x="4757515" y="4422508"/>
            <a:ext cx="54636" cy="54456"/>
          </a:xfrm>
          <a:custGeom>
            <a:rect b="b" l="l" r="r" t="t"/>
            <a:pathLst>
              <a:path extrusionOk="0" h="2115" w="2122">
                <a:moveTo>
                  <a:pt x="928" y="1"/>
                </a:moveTo>
                <a:cubicBezTo>
                  <a:pt x="590" y="1"/>
                  <a:pt x="275" y="268"/>
                  <a:pt x="164" y="699"/>
                </a:cubicBezTo>
                <a:cubicBezTo>
                  <a:pt x="0" y="1205"/>
                  <a:pt x="224" y="1756"/>
                  <a:pt x="686" y="2025"/>
                </a:cubicBezTo>
                <a:cubicBezTo>
                  <a:pt x="808" y="2087"/>
                  <a:pt x="923" y="2114"/>
                  <a:pt x="1030" y="2114"/>
                </a:cubicBezTo>
                <a:cubicBezTo>
                  <a:pt x="1817" y="2114"/>
                  <a:pt x="2121" y="588"/>
                  <a:pt x="1282" y="103"/>
                </a:cubicBezTo>
                <a:cubicBezTo>
                  <a:pt x="1166" y="33"/>
                  <a:pt x="1045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9" name="Google Shape;1669;p39"/>
          <p:cNvSpPr/>
          <p:nvPr/>
        </p:nvSpPr>
        <p:spPr>
          <a:xfrm flipH="1">
            <a:off x="5817328" y="3067328"/>
            <a:ext cx="322616" cy="427537"/>
          </a:xfrm>
          <a:custGeom>
            <a:rect b="b" l="l" r="r" t="t"/>
            <a:pathLst>
              <a:path extrusionOk="0" h="16605" w="12530">
                <a:moveTo>
                  <a:pt x="11097" y="1"/>
                </a:moveTo>
                <a:cubicBezTo>
                  <a:pt x="10961" y="1"/>
                  <a:pt x="10816" y="27"/>
                  <a:pt x="10667" y="83"/>
                </a:cubicBezTo>
                <a:cubicBezTo>
                  <a:pt x="10354" y="217"/>
                  <a:pt x="10056" y="426"/>
                  <a:pt x="9833" y="679"/>
                </a:cubicBezTo>
                <a:cubicBezTo>
                  <a:pt x="9356" y="1170"/>
                  <a:pt x="8939" y="1722"/>
                  <a:pt x="8626" y="2332"/>
                </a:cubicBezTo>
                <a:cubicBezTo>
                  <a:pt x="8551" y="2481"/>
                  <a:pt x="8447" y="2630"/>
                  <a:pt x="8298" y="2720"/>
                </a:cubicBezTo>
                <a:cubicBezTo>
                  <a:pt x="7643" y="3062"/>
                  <a:pt x="7017" y="3450"/>
                  <a:pt x="6406" y="3897"/>
                </a:cubicBezTo>
                <a:cubicBezTo>
                  <a:pt x="6302" y="3792"/>
                  <a:pt x="6242" y="3658"/>
                  <a:pt x="6257" y="3509"/>
                </a:cubicBezTo>
                <a:cubicBezTo>
                  <a:pt x="6242" y="3092"/>
                  <a:pt x="6093" y="2675"/>
                  <a:pt x="5810" y="2362"/>
                </a:cubicBezTo>
                <a:cubicBezTo>
                  <a:pt x="5619" y="2113"/>
                  <a:pt x="5338" y="1990"/>
                  <a:pt x="5056" y="1990"/>
                </a:cubicBezTo>
                <a:cubicBezTo>
                  <a:pt x="4765" y="1990"/>
                  <a:pt x="4472" y="2120"/>
                  <a:pt x="4276" y="2377"/>
                </a:cubicBezTo>
                <a:cubicBezTo>
                  <a:pt x="4067" y="2645"/>
                  <a:pt x="3918" y="2973"/>
                  <a:pt x="3874" y="3316"/>
                </a:cubicBezTo>
                <a:cubicBezTo>
                  <a:pt x="3740" y="4150"/>
                  <a:pt x="3769" y="4999"/>
                  <a:pt x="3978" y="5804"/>
                </a:cubicBezTo>
                <a:cubicBezTo>
                  <a:pt x="4037" y="6042"/>
                  <a:pt x="4097" y="6280"/>
                  <a:pt x="3933" y="6519"/>
                </a:cubicBezTo>
                <a:cubicBezTo>
                  <a:pt x="3471" y="7144"/>
                  <a:pt x="3054" y="7815"/>
                  <a:pt x="2682" y="8485"/>
                </a:cubicBezTo>
                <a:cubicBezTo>
                  <a:pt x="2607" y="8612"/>
                  <a:pt x="2540" y="8668"/>
                  <a:pt x="2473" y="8668"/>
                </a:cubicBezTo>
                <a:cubicBezTo>
                  <a:pt x="2406" y="8668"/>
                  <a:pt x="2339" y="8612"/>
                  <a:pt x="2265" y="8515"/>
                </a:cubicBezTo>
                <a:cubicBezTo>
                  <a:pt x="2086" y="8291"/>
                  <a:pt x="1848" y="8113"/>
                  <a:pt x="1594" y="7993"/>
                </a:cubicBezTo>
                <a:cubicBezTo>
                  <a:pt x="1432" y="7911"/>
                  <a:pt x="1264" y="7873"/>
                  <a:pt x="1100" y="7873"/>
                </a:cubicBezTo>
                <a:cubicBezTo>
                  <a:pt x="524" y="7873"/>
                  <a:pt x="4" y="8339"/>
                  <a:pt x="15" y="8977"/>
                </a:cubicBezTo>
                <a:cubicBezTo>
                  <a:pt x="0" y="9275"/>
                  <a:pt x="60" y="9588"/>
                  <a:pt x="164" y="9871"/>
                </a:cubicBezTo>
                <a:cubicBezTo>
                  <a:pt x="358" y="10392"/>
                  <a:pt x="686" y="10854"/>
                  <a:pt x="1088" y="11226"/>
                </a:cubicBezTo>
                <a:cubicBezTo>
                  <a:pt x="1326" y="11435"/>
                  <a:pt x="1401" y="11763"/>
                  <a:pt x="1281" y="12046"/>
                </a:cubicBezTo>
                <a:cubicBezTo>
                  <a:pt x="954" y="13178"/>
                  <a:pt x="760" y="14355"/>
                  <a:pt x="730" y="15532"/>
                </a:cubicBezTo>
                <a:cubicBezTo>
                  <a:pt x="715" y="15725"/>
                  <a:pt x="730" y="15904"/>
                  <a:pt x="760" y="16098"/>
                </a:cubicBezTo>
                <a:cubicBezTo>
                  <a:pt x="820" y="16381"/>
                  <a:pt x="1073" y="16589"/>
                  <a:pt x="1371" y="16604"/>
                </a:cubicBezTo>
                <a:cubicBezTo>
                  <a:pt x="1684" y="16604"/>
                  <a:pt x="1967" y="16396"/>
                  <a:pt x="2041" y="16083"/>
                </a:cubicBezTo>
                <a:cubicBezTo>
                  <a:pt x="2071" y="15904"/>
                  <a:pt x="2086" y="15710"/>
                  <a:pt x="2086" y="15532"/>
                </a:cubicBezTo>
                <a:cubicBezTo>
                  <a:pt x="2131" y="14772"/>
                  <a:pt x="2220" y="14012"/>
                  <a:pt x="2369" y="13267"/>
                </a:cubicBezTo>
                <a:cubicBezTo>
                  <a:pt x="2425" y="12972"/>
                  <a:pt x="2548" y="12849"/>
                  <a:pt x="2826" y="12849"/>
                </a:cubicBezTo>
                <a:cubicBezTo>
                  <a:pt x="2842" y="12849"/>
                  <a:pt x="2858" y="12849"/>
                  <a:pt x="2875" y="12850"/>
                </a:cubicBezTo>
                <a:cubicBezTo>
                  <a:pt x="2950" y="12858"/>
                  <a:pt x="3024" y="12861"/>
                  <a:pt x="3099" y="12861"/>
                </a:cubicBezTo>
                <a:cubicBezTo>
                  <a:pt x="3173" y="12861"/>
                  <a:pt x="3248" y="12858"/>
                  <a:pt x="3322" y="12850"/>
                </a:cubicBezTo>
                <a:cubicBezTo>
                  <a:pt x="3948" y="12790"/>
                  <a:pt x="4529" y="12627"/>
                  <a:pt x="5006" y="12195"/>
                </a:cubicBezTo>
                <a:cubicBezTo>
                  <a:pt x="5274" y="12001"/>
                  <a:pt x="5378" y="11643"/>
                  <a:pt x="5289" y="11331"/>
                </a:cubicBezTo>
                <a:cubicBezTo>
                  <a:pt x="5199" y="11003"/>
                  <a:pt x="4946" y="10764"/>
                  <a:pt x="4618" y="10690"/>
                </a:cubicBezTo>
                <a:cubicBezTo>
                  <a:pt x="4459" y="10648"/>
                  <a:pt x="4299" y="10630"/>
                  <a:pt x="4140" y="10630"/>
                </a:cubicBezTo>
                <a:cubicBezTo>
                  <a:pt x="4016" y="10630"/>
                  <a:pt x="3893" y="10641"/>
                  <a:pt x="3769" y="10660"/>
                </a:cubicBezTo>
                <a:cubicBezTo>
                  <a:pt x="3658" y="10680"/>
                  <a:pt x="3546" y="10735"/>
                  <a:pt x="3435" y="10735"/>
                </a:cubicBezTo>
                <a:cubicBezTo>
                  <a:pt x="3382" y="10735"/>
                  <a:pt x="3330" y="10723"/>
                  <a:pt x="3278" y="10690"/>
                </a:cubicBezTo>
                <a:cubicBezTo>
                  <a:pt x="3263" y="10645"/>
                  <a:pt x="3248" y="10615"/>
                  <a:pt x="3248" y="10586"/>
                </a:cubicBezTo>
                <a:cubicBezTo>
                  <a:pt x="3516" y="9781"/>
                  <a:pt x="3948" y="9066"/>
                  <a:pt x="4365" y="8351"/>
                </a:cubicBezTo>
                <a:cubicBezTo>
                  <a:pt x="4453" y="8215"/>
                  <a:pt x="4553" y="8168"/>
                  <a:pt x="4669" y="8168"/>
                </a:cubicBezTo>
                <a:cubicBezTo>
                  <a:pt x="4732" y="8168"/>
                  <a:pt x="4799" y="8181"/>
                  <a:pt x="4872" y="8202"/>
                </a:cubicBezTo>
                <a:cubicBezTo>
                  <a:pt x="5289" y="8321"/>
                  <a:pt x="5721" y="8411"/>
                  <a:pt x="6153" y="8440"/>
                </a:cubicBezTo>
                <a:cubicBezTo>
                  <a:pt x="6340" y="8473"/>
                  <a:pt x="6529" y="8488"/>
                  <a:pt x="6719" y="8488"/>
                </a:cubicBezTo>
                <a:cubicBezTo>
                  <a:pt x="6969" y="8488"/>
                  <a:pt x="7219" y="8461"/>
                  <a:pt x="7464" y="8411"/>
                </a:cubicBezTo>
                <a:cubicBezTo>
                  <a:pt x="7792" y="8351"/>
                  <a:pt x="8045" y="8098"/>
                  <a:pt x="8119" y="7770"/>
                </a:cubicBezTo>
                <a:cubicBezTo>
                  <a:pt x="8194" y="7457"/>
                  <a:pt x="8075" y="7115"/>
                  <a:pt x="7821" y="6906"/>
                </a:cubicBezTo>
                <a:cubicBezTo>
                  <a:pt x="7568" y="6668"/>
                  <a:pt x="7255" y="6504"/>
                  <a:pt x="6913" y="6444"/>
                </a:cubicBezTo>
                <a:cubicBezTo>
                  <a:pt x="6600" y="6399"/>
                  <a:pt x="6302" y="6340"/>
                  <a:pt x="5929" y="6280"/>
                </a:cubicBezTo>
                <a:cubicBezTo>
                  <a:pt x="6630" y="5461"/>
                  <a:pt x="7449" y="4776"/>
                  <a:pt x="8373" y="4224"/>
                </a:cubicBezTo>
                <a:cubicBezTo>
                  <a:pt x="8489" y="4128"/>
                  <a:pt x="8632" y="4081"/>
                  <a:pt x="8776" y="4081"/>
                </a:cubicBezTo>
                <a:cubicBezTo>
                  <a:pt x="8965" y="4081"/>
                  <a:pt x="9155" y="4162"/>
                  <a:pt x="9281" y="4314"/>
                </a:cubicBezTo>
                <a:cubicBezTo>
                  <a:pt x="9833" y="4805"/>
                  <a:pt x="10518" y="5088"/>
                  <a:pt x="11248" y="5133"/>
                </a:cubicBezTo>
                <a:cubicBezTo>
                  <a:pt x="11312" y="5140"/>
                  <a:pt x="11375" y="5144"/>
                  <a:pt x="11436" y="5144"/>
                </a:cubicBezTo>
                <a:cubicBezTo>
                  <a:pt x="11887" y="5144"/>
                  <a:pt x="12247" y="4954"/>
                  <a:pt x="12365" y="4627"/>
                </a:cubicBezTo>
                <a:cubicBezTo>
                  <a:pt x="12529" y="4180"/>
                  <a:pt x="12350" y="3807"/>
                  <a:pt x="12052" y="3480"/>
                </a:cubicBezTo>
                <a:cubicBezTo>
                  <a:pt x="11993" y="3405"/>
                  <a:pt x="11918" y="3345"/>
                  <a:pt x="11844" y="3286"/>
                </a:cubicBezTo>
                <a:cubicBezTo>
                  <a:pt x="11695" y="3167"/>
                  <a:pt x="11531" y="3062"/>
                  <a:pt x="11367" y="2973"/>
                </a:cubicBezTo>
                <a:cubicBezTo>
                  <a:pt x="11084" y="2839"/>
                  <a:pt x="11114" y="2690"/>
                  <a:pt x="11307" y="2496"/>
                </a:cubicBezTo>
                <a:cubicBezTo>
                  <a:pt x="11382" y="2422"/>
                  <a:pt x="11456" y="2332"/>
                  <a:pt x="11531" y="2243"/>
                </a:cubicBezTo>
                <a:cubicBezTo>
                  <a:pt x="11784" y="1915"/>
                  <a:pt x="11948" y="1513"/>
                  <a:pt x="12008" y="1096"/>
                </a:cubicBezTo>
                <a:cubicBezTo>
                  <a:pt x="12055" y="438"/>
                  <a:pt x="11652" y="1"/>
                  <a:pt x="110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70" name="Google Shape;1670;p39"/>
          <p:cNvGrpSpPr/>
          <p:nvPr/>
        </p:nvGrpSpPr>
        <p:grpSpPr>
          <a:xfrm flipH="1">
            <a:off x="4987497" y="861048"/>
            <a:ext cx="3438031" cy="3220556"/>
            <a:chOff x="3387775" y="2503040"/>
            <a:chExt cx="2551036" cy="2389668"/>
          </a:xfrm>
        </p:grpSpPr>
        <p:sp>
          <p:nvSpPr>
            <p:cNvPr id="1671" name="Google Shape;1671;p39"/>
            <p:cNvSpPr/>
            <p:nvPr/>
          </p:nvSpPr>
          <p:spPr>
            <a:xfrm>
              <a:off x="3387775" y="3016050"/>
              <a:ext cx="1136932" cy="1876658"/>
            </a:xfrm>
            <a:custGeom>
              <a:rect b="b" l="l" r="r" t="t"/>
              <a:pathLst>
                <a:path extrusionOk="0" h="74909" w="44157">
                  <a:moveTo>
                    <a:pt x="23470" y="0"/>
                  </a:moveTo>
                  <a:cubicBezTo>
                    <a:pt x="22211" y="0"/>
                    <a:pt x="20980" y="331"/>
                    <a:pt x="19754" y="931"/>
                  </a:cubicBezTo>
                  <a:cubicBezTo>
                    <a:pt x="18339" y="1631"/>
                    <a:pt x="17192" y="2704"/>
                    <a:pt x="16104" y="3821"/>
                  </a:cubicBezTo>
                  <a:cubicBezTo>
                    <a:pt x="15538" y="4402"/>
                    <a:pt x="15032" y="5028"/>
                    <a:pt x="14495" y="5624"/>
                  </a:cubicBezTo>
                  <a:cubicBezTo>
                    <a:pt x="12469" y="7948"/>
                    <a:pt x="10607" y="10391"/>
                    <a:pt x="8804" y="12894"/>
                  </a:cubicBezTo>
                  <a:cubicBezTo>
                    <a:pt x="7896" y="14145"/>
                    <a:pt x="1341" y="22339"/>
                    <a:pt x="909" y="32350"/>
                  </a:cubicBezTo>
                  <a:cubicBezTo>
                    <a:pt x="0" y="42853"/>
                    <a:pt x="3784" y="46845"/>
                    <a:pt x="5423" y="50584"/>
                  </a:cubicBezTo>
                  <a:cubicBezTo>
                    <a:pt x="6212" y="52372"/>
                    <a:pt x="6525" y="54249"/>
                    <a:pt x="6704" y="56171"/>
                  </a:cubicBezTo>
                  <a:cubicBezTo>
                    <a:pt x="7270" y="62160"/>
                    <a:pt x="8075" y="70651"/>
                    <a:pt x="8134" y="71992"/>
                  </a:cubicBezTo>
                  <a:cubicBezTo>
                    <a:pt x="8194" y="73601"/>
                    <a:pt x="8998" y="74450"/>
                    <a:pt x="10607" y="74689"/>
                  </a:cubicBezTo>
                  <a:cubicBezTo>
                    <a:pt x="11216" y="74772"/>
                    <a:pt x="15971" y="74908"/>
                    <a:pt x="19463" y="74908"/>
                  </a:cubicBezTo>
                  <a:cubicBezTo>
                    <a:pt x="20929" y="74908"/>
                    <a:pt x="22172" y="74884"/>
                    <a:pt x="22793" y="74823"/>
                  </a:cubicBezTo>
                  <a:cubicBezTo>
                    <a:pt x="23151" y="74808"/>
                    <a:pt x="23508" y="74703"/>
                    <a:pt x="23821" y="74540"/>
                  </a:cubicBezTo>
                  <a:cubicBezTo>
                    <a:pt x="24387" y="74212"/>
                    <a:pt x="24492" y="73690"/>
                    <a:pt x="24119" y="73154"/>
                  </a:cubicBezTo>
                  <a:cubicBezTo>
                    <a:pt x="23926" y="72886"/>
                    <a:pt x="23672" y="72662"/>
                    <a:pt x="23374" y="72499"/>
                  </a:cubicBezTo>
                  <a:cubicBezTo>
                    <a:pt x="22689" y="72052"/>
                    <a:pt x="21989" y="71605"/>
                    <a:pt x="21274" y="71188"/>
                  </a:cubicBezTo>
                  <a:cubicBezTo>
                    <a:pt x="20886" y="70994"/>
                    <a:pt x="20648" y="70592"/>
                    <a:pt x="20678" y="70175"/>
                  </a:cubicBezTo>
                  <a:cubicBezTo>
                    <a:pt x="20574" y="66122"/>
                    <a:pt x="20469" y="64573"/>
                    <a:pt x="20305" y="60521"/>
                  </a:cubicBezTo>
                  <a:cubicBezTo>
                    <a:pt x="20171" y="57378"/>
                    <a:pt x="20022" y="57035"/>
                    <a:pt x="19665" y="53906"/>
                  </a:cubicBezTo>
                  <a:cubicBezTo>
                    <a:pt x="19292" y="50584"/>
                    <a:pt x="15508" y="43553"/>
                    <a:pt x="14793" y="38651"/>
                  </a:cubicBezTo>
                  <a:cubicBezTo>
                    <a:pt x="14793" y="38117"/>
                    <a:pt x="14844" y="38024"/>
                    <a:pt x="15315" y="38024"/>
                  </a:cubicBezTo>
                  <a:cubicBezTo>
                    <a:pt x="15356" y="38024"/>
                    <a:pt x="15401" y="38025"/>
                    <a:pt x="15449" y="38026"/>
                  </a:cubicBezTo>
                  <a:cubicBezTo>
                    <a:pt x="16030" y="38048"/>
                    <a:pt x="16611" y="38059"/>
                    <a:pt x="17192" y="38059"/>
                  </a:cubicBezTo>
                  <a:cubicBezTo>
                    <a:pt x="17773" y="38059"/>
                    <a:pt x="18354" y="38048"/>
                    <a:pt x="18935" y="38026"/>
                  </a:cubicBezTo>
                  <a:cubicBezTo>
                    <a:pt x="18956" y="38024"/>
                    <a:pt x="18977" y="38023"/>
                    <a:pt x="18998" y="38023"/>
                  </a:cubicBezTo>
                  <a:cubicBezTo>
                    <a:pt x="19287" y="38023"/>
                    <a:pt x="19553" y="38210"/>
                    <a:pt x="19650" y="38488"/>
                  </a:cubicBezTo>
                  <a:cubicBezTo>
                    <a:pt x="21467" y="42212"/>
                    <a:pt x="23404" y="45877"/>
                    <a:pt x="25073" y="49676"/>
                  </a:cubicBezTo>
                  <a:cubicBezTo>
                    <a:pt x="25862" y="51463"/>
                    <a:pt x="26175" y="53340"/>
                    <a:pt x="26354" y="55262"/>
                  </a:cubicBezTo>
                  <a:cubicBezTo>
                    <a:pt x="26920" y="61251"/>
                    <a:pt x="27724" y="70651"/>
                    <a:pt x="27784" y="72007"/>
                  </a:cubicBezTo>
                  <a:cubicBezTo>
                    <a:pt x="27844" y="73601"/>
                    <a:pt x="28648" y="74465"/>
                    <a:pt x="30257" y="74689"/>
                  </a:cubicBezTo>
                  <a:cubicBezTo>
                    <a:pt x="30866" y="74772"/>
                    <a:pt x="35628" y="74908"/>
                    <a:pt x="39120" y="74908"/>
                  </a:cubicBezTo>
                  <a:cubicBezTo>
                    <a:pt x="40585" y="74908"/>
                    <a:pt x="41827" y="74884"/>
                    <a:pt x="42443" y="74823"/>
                  </a:cubicBezTo>
                  <a:cubicBezTo>
                    <a:pt x="42801" y="74808"/>
                    <a:pt x="43158" y="74703"/>
                    <a:pt x="43471" y="74540"/>
                  </a:cubicBezTo>
                  <a:cubicBezTo>
                    <a:pt x="44037" y="74212"/>
                    <a:pt x="44156" y="73705"/>
                    <a:pt x="43784" y="73169"/>
                  </a:cubicBezTo>
                  <a:cubicBezTo>
                    <a:pt x="43575" y="72901"/>
                    <a:pt x="43322" y="72677"/>
                    <a:pt x="43039" y="72513"/>
                  </a:cubicBezTo>
                  <a:cubicBezTo>
                    <a:pt x="42339" y="72067"/>
                    <a:pt x="41639" y="71605"/>
                    <a:pt x="40924" y="71188"/>
                  </a:cubicBezTo>
                  <a:cubicBezTo>
                    <a:pt x="40536" y="71009"/>
                    <a:pt x="40298" y="70607"/>
                    <a:pt x="40328" y="70175"/>
                  </a:cubicBezTo>
                  <a:cubicBezTo>
                    <a:pt x="40223" y="66122"/>
                    <a:pt x="40119" y="64573"/>
                    <a:pt x="39955" y="60521"/>
                  </a:cubicBezTo>
                  <a:cubicBezTo>
                    <a:pt x="39821" y="57378"/>
                    <a:pt x="39672" y="57050"/>
                    <a:pt x="39315" y="53906"/>
                  </a:cubicBezTo>
                  <a:cubicBezTo>
                    <a:pt x="38942" y="50599"/>
                    <a:pt x="33341" y="36610"/>
                    <a:pt x="33356" y="35016"/>
                  </a:cubicBezTo>
                  <a:cubicBezTo>
                    <a:pt x="33371" y="33273"/>
                    <a:pt x="37795" y="27732"/>
                    <a:pt x="39717" y="24767"/>
                  </a:cubicBezTo>
                  <a:cubicBezTo>
                    <a:pt x="40968" y="22815"/>
                    <a:pt x="42056" y="20760"/>
                    <a:pt x="42979" y="18629"/>
                  </a:cubicBezTo>
                  <a:cubicBezTo>
                    <a:pt x="43560" y="17288"/>
                    <a:pt x="43933" y="15903"/>
                    <a:pt x="43590" y="14413"/>
                  </a:cubicBezTo>
                  <a:cubicBezTo>
                    <a:pt x="43456" y="13758"/>
                    <a:pt x="43203" y="13132"/>
                    <a:pt x="42831" y="12581"/>
                  </a:cubicBezTo>
                  <a:cubicBezTo>
                    <a:pt x="41594" y="10778"/>
                    <a:pt x="37348" y="7903"/>
                    <a:pt x="35620" y="6607"/>
                  </a:cubicBezTo>
                  <a:cubicBezTo>
                    <a:pt x="34205" y="5549"/>
                    <a:pt x="32760" y="4566"/>
                    <a:pt x="31344" y="3538"/>
                  </a:cubicBezTo>
                  <a:cubicBezTo>
                    <a:pt x="29736" y="2376"/>
                    <a:pt x="28097" y="1274"/>
                    <a:pt x="26220" y="529"/>
                  </a:cubicBezTo>
                  <a:cubicBezTo>
                    <a:pt x="25283" y="169"/>
                    <a:pt x="24369" y="0"/>
                    <a:pt x="234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2" name="Google Shape;1672;p39"/>
            <p:cNvSpPr/>
            <p:nvPr/>
          </p:nvSpPr>
          <p:spPr>
            <a:xfrm rot="-678866">
              <a:off x="3455746" y="3847931"/>
              <a:ext cx="51052" cy="93503"/>
            </a:xfrm>
            <a:custGeom>
              <a:rect b="b" l="l" r="r" t="t"/>
              <a:pathLst>
                <a:path extrusionOk="0" h="3740" w="2042">
                  <a:moveTo>
                    <a:pt x="1184" y="1"/>
                  </a:moveTo>
                  <a:cubicBezTo>
                    <a:pt x="881" y="1"/>
                    <a:pt x="588" y="216"/>
                    <a:pt x="388" y="640"/>
                  </a:cubicBezTo>
                  <a:cubicBezTo>
                    <a:pt x="90" y="1265"/>
                    <a:pt x="0" y="1981"/>
                    <a:pt x="149" y="2651"/>
                  </a:cubicBezTo>
                  <a:cubicBezTo>
                    <a:pt x="194" y="2830"/>
                    <a:pt x="239" y="2994"/>
                    <a:pt x="298" y="3157"/>
                  </a:cubicBezTo>
                  <a:cubicBezTo>
                    <a:pt x="416" y="3471"/>
                    <a:pt x="603" y="3740"/>
                    <a:pt x="919" y="3740"/>
                  </a:cubicBezTo>
                  <a:cubicBezTo>
                    <a:pt x="963" y="3740"/>
                    <a:pt x="1009" y="3734"/>
                    <a:pt x="1058" y="3724"/>
                  </a:cubicBezTo>
                  <a:cubicBezTo>
                    <a:pt x="1401" y="3664"/>
                    <a:pt x="1550" y="3351"/>
                    <a:pt x="1535" y="3008"/>
                  </a:cubicBezTo>
                  <a:cubicBezTo>
                    <a:pt x="1505" y="2413"/>
                    <a:pt x="1728" y="1906"/>
                    <a:pt x="1877" y="1370"/>
                  </a:cubicBezTo>
                  <a:cubicBezTo>
                    <a:pt x="2041" y="729"/>
                    <a:pt x="1892" y="282"/>
                    <a:pt x="1490" y="74"/>
                  </a:cubicBezTo>
                  <a:cubicBezTo>
                    <a:pt x="1389" y="25"/>
                    <a:pt x="1286" y="1"/>
                    <a:pt x="11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3" name="Google Shape;1673;p39"/>
            <p:cNvSpPr/>
            <p:nvPr/>
          </p:nvSpPr>
          <p:spPr>
            <a:xfrm rot="-678866">
              <a:off x="3477018" y="3794079"/>
              <a:ext cx="31326" cy="32476"/>
            </a:xfrm>
            <a:custGeom>
              <a:rect b="b" l="l" r="r" t="t"/>
              <a:pathLst>
                <a:path extrusionOk="0" h="1299" w="1253">
                  <a:moveTo>
                    <a:pt x="796" y="1"/>
                  </a:moveTo>
                  <a:cubicBezTo>
                    <a:pt x="784" y="1"/>
                    <a:pt x="773" y="1"/>
                    <a:pt x="761" y="2"/>
                  </a:cubicBezTo>
                  <a:cubicBezTo>
                    <a:pt x="344" y="61"/>
                    <a:pt x="16" y="419"/>
                    <a:pt x="1" y="866"/>
                  </a:cubicBezTo>
                  <a:cubicBezTo>
                    <a:pt x="15" y="1110"/>
                    <a:pt x="223" y="1299"/>
                    <a:pt x="465" y="1299"/>
                  </a:cubicBezTo>
                  <a:cubicBezTo>
                    <a:pt x="474" y="1299"/>
                    <a:pt x="483" y="1299"/>
                    <a:pt x="493" y="1298"/>
                  </a:cubicBezTo>
                  <a:cubicBezTo>
                    <a:pt x="925" y="1253"/>
                    <a:pt x="1252" y="896"/>
                    <a:pt x="1252" y="464"/>
                  </a:cubicBezTo>
                  <a:cubicBezTo>
                    <a:pt x="1224" y="164"/>
                    <a:pt x="1059" y="1"/>
                    <a:pt x="7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4" name="Google Shape;1674;p39"/>
            <p:cNvSpPr/>
            <p:nvPr/>
          </p:nvSpPr>
          <p:spPr>
            <a:xfrm>
              <a:off x="4080465" y="3123240"/>
              <a:ext cx="1769445" cy="1769445"/>
            </a:xfrm>
            <a:custGeom>
              <a:rect b="b" l="l" r="r" t="t"/>
              <a:pathLst>
                <a:path extrusionOk="0" h="68723" w="68723">
                  <a:moveTo>
                    <a:pt x="34369" y="1"/>
                  </a:moveTo>
                  <a:cubicBezTo>
                    <a:pt x="15389" y="1"/>
                    <a:pt x="0" y="15390"/>
                    <a:pt x="0" y="34354"/>
                  </a:cubicBezTo>
                  <a:cubicBezTo>
                    <a:pt x="0" y="53334"/>
                    <a:pt x="15389" y="68723"/>
                    <a:pt x="34369" y="68723"/>
                  </a:cubicBezTo>
                  <a:cubicBezTo>
                    <a:pt x="53333" y="68723"/>
                    <a:pt x="68722" y="53334"/>
                    <a:pt x="68722" y="34354"/>
                  </a:cubicBezTo>
                  <a:cubicBezTo>
                    <a:pt x="68722" y="15390"/>
                    <a:pt x="53333" y="1"/>
                    <a:pt x="343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5" name="Google Shape;1675;p39"/>
            <p:cNvSpPr/>
            <p:nvPr/>
          </p:nvSpPr>
          <p:spPr>
            <a:xfrm>
              <a:off x="4109996" y="3154315"/>
              <a:ext cx="1387018" cy="1639652"/>
            </a:xfrm>
            <a:custGeom>
              <a:rect b="b" l="l" r="r" t="t"/>
              <a:pathLst>
                <a:path extrusionOk="0" h="63682" w="53870">
                  <a:moveTo>
                    <a:pt x="33337" y="6064"/>
                  </a:moveTo>
                  <a:cubicBezTo>
                    <a:pt x="33496" y="6064"/>
                    <a:pt x="33657" y="6107"/>
                    <a:pt x="33803" y="6198"/>
                  </a:cubicBezTo>
                  <a:cubicBezTo>
                    <a:pt x="34130" y="6362"/>
                    <a:pt x="34369" y="6674"/>
                    <a:pt x="34428" y="7032"/>
                  </a:cubicBezTo>
                  <a:cubicBezTo>
                    <a:pt x="34503" y="7345"/>
                    <a:pt x="34533" y="7673"/>
                    <a:pt x="34488" y="8000"/>
                  </a:cubicBezTo>
                  <a:cubicBezTo>
                    <a:pt x="34413" y="8939"/>
                    <a:pt x="34801" y="9624"/>
                    <a:pt x="35605" y="10071"/>
                  </a:cubicBezTo>
                  <a:cubicBezTo>
                    <a:pt x="35799" y="10175"/>
                    <a:pt x="35978" y="10280"/>
                    <a:pt x="36142" y="10414"/>
                  </a:cubicBezTo>
                  <a:cubicBezTo>
                    <a:pt x="36484" y="10652"/>
                    <a:pt x="36499" y="11159"/>
                    <a:pt x="36157" y="11412"/>
                  </a:cubicBezTo>
                  <a:cubicBezTo>
                    <a:pt x="36000" y="11568"/>
                    <a:pt x="35776" y="11656"/>
                    <a:pt x="35553" y="11656"/>
                  </a:cubicBezTo>
                  <a:cubicBezTo>
                    <a:pt x="35521" y="11656"/>
                    <a:pt x="35488" y="11654"/>
                    <a:pt x="35456" y="11650"/>
                  </a:cubicBezTo>
                  <a:cubicBezTo>
                    <a:pt x="35188" y="11635"/>
                    <a:pt x="34935" y="11486"/>
                    <a:pt x="34682" y="11442"/>
                  </a:cubicBezTo>
                  <a:cubicBezTo>
                    <a:pt x="33907" y="11308"/>
                    <a:pt x="33356" y="10935"/>
                    <a:pt x="33132" y="10160"/>
                  </a:cubicBezTo>
                  <a:cubicBezTo>
                    <a:pt x="33132" y="10146"/>
                    <a:pt x="33117" y="10131"/>
                    <a:pt x="33117" y="10116"/>
                  </a:cubicBezTo>
                  <a:cubicBezTo>
                    <a:pt x="32939" y="9773"/>
                    <a:pt x="32700" y="9535"/>
                    <a:pt x="32298" y="9505"/>
                  </a:cubicBezTo>
                  <a:cubicBezTo>
                    <a:pt x="32179" y="9490"/>
                    <a:pt x="32060" y="9460"/>
                    <a:pt x="31940" y="9416"/>
                  </a:cubicBezTo>
                  <a:cubicBezTo>
                    <a:pt x="31479" y="9252"/>
                    <a:pt x="31359" y="8835"/>
                    <a:pt x="31702" y="8447"/>
                  </a:cubicBezTo>
                  <a:cubicBezTo>
                    <a:pt x="31747" y="8373"/>
                    <a:pt x="31806" y="8313"/>
                    <a:pt x="31881" y="8254"/>
                  </a:cubicBezTo>
                  <a:cubicBezTo>
                    <a:pt x="32164" y="8060"/>
                    <a:pt x="32328" y="7717"/>
                    <a:pt x="32313" y="7375"/>
                  </a:cubicBezTo>
                  <a:cubicBezTo>
                    <a:pt x="32313" y="7077"/>
                    <a:pt x="32402" y="6779"/>
                    <a:pt x="32566" y="6525"/>
                  </a:cubicBezTo>
                  <a:cubicBezTo>
                    <a:pt x="32724" y="6229"/>
                    <a:pt x="33026" y="6064"/>
                    <a:pt x="33337" y="6064"/>
                  </a:cubicBezTo>
                  <a:close/>
                  <a:moveTo>
                    <a:pt x="24336" y="14120"/>
                  </a:moveTo>
                  <a:cubicBezTo>
                    <a:pt x="24551" y="14120"/>
                    <a:pt x="24767" y="14184"/>
                    <a:pt x="24954" y="14317"/>
                  </a:cubicBezTo>
                  <a:cubicBezTo>
                    <a:pt x="25147" y="14443"/>
                    <a:pt x="25379" y="14506"/>
                    <a:pt x="25611" y="14506"/>
                  </a:cubicBezTo>
                  <a:cubicBezTo>
                    <a:pt x="25736" y="14506"/>
                    <a:pt x="25862" y="14487"/>
                    <a:pt x="25981" y="14451"/>
                  </a:cubicBezTo>
                  <a:cubicBezTo>
                    <a:pt x="26183" y="14387"/>
                    <a:pt x="26390" y="14357"/>
                    <a:pt x="26599" y="14357"/>
                  </a:cubicBezTo>
                  <a:cubicBezTo>
                    <a:pt x="26731" y="14357"/>
                    <a:pt x="26863" y="14368"/>
                    <a:pt x="26994" y="14391"/>
                  </a:cubicBezTo>
                  <a:cubicBezTo>
                    <a:pt x="27292" y="14436"/>
                    <a:pt x="27516" y="14660"/>
                    <a:pt x="27561" y="14957"/>
                  </a:cubicBezTo>
                  <a:cubicBezTo>
                    <a:pt x="27620" y="15136"/>
                    <a:pt x="27605" y="15345"/>
                    <a:pt x="27546" y="15524"/>
                  </a:cubicBezTo>
                  <a:cubicBezTo>
                    <a:pt x="27382" y="16060"/>
                    <a:pt x="27263" y="16596"/>
                    <a:pt x="27188" y="17147"/>
                  </a:cubicBezTo>
                  <a:cubicBezTo>
                    <a:pt x="27143" y="17430"/>
                    <a:pt x="27009" y="17699"/>
                    <a:pt x="26711" y="17803"/>
                  </a:cubicBezTo>
                  <a:cubicBezTo>
                    <a:pt x="26660" y="17818"/>
                    <a:pt x="26611" y="17825"/>
                    <a:pt x="26565" y="17825"/>
                  </a:cubicBezTo>
                  <a:cubicBezTo>
                    <a:pt x="26342" y="17825"/>
                    <a:pt x="26171" y="17665"/>
                    <a:pt x="26011" y="17505"/>
                  </a:cubicBezTo>
                  <a:cubicBezTo>
                    <a:pt x="25937" y="17445"/>
                    <a:pt x="25877" y="17386"/>
                    <a:pt x="25818" y="17326"/>
                  </a:cubicBezTo>
                  <a:cubicBezTo>
                    <a:pt x="25579" y="17088"/>
                    <a:pt x="25311" y="16879"/>
                    <a:pt x="24998" y="16700"/>
                  </a:cubicBezTo>
                  <a:cubicBezTo>
                    <a:pt x="24855" y="16611"/>
                    <a:pt x="24689" y="16564"/>
                    <a:pt x="24522" y="16564"/>
                  </a:cubicBezTo>
                  <a:cubicBezTo>
                    <a:pt x="24412" y="16564"/>
                    <a:pt x="24300" y="16585"/>
                    <a:pt x="24194" y="16626"/>
                  </a:cubicBezTo>
                  <a:cubicBezTo>
                    <a:pt x="23926" y="16730"/>
                    <a:pt x="23672" y="16849"/>
                    <a:pt x="23404" y="16969"/>
                  </a:cubicBezTo>
                  <a:cubicBezTo>
                    <a:pt x="22957" y="17177"/>
                    <a:pt x="22466" y="17296"/>
                    <a:pt x="21959" y="17341"/>
                  </a:cubicBezTo>
                  <a:cubicBezTo>
                    <a:pt x="21468" y="17296"/>
                    <a:pt x="21095" y="17013"/>
                    <a:pt x="21006" y="16626"/>
                  </a:cubicBezTo>
                  <a:cubicBezTo>
                    <a:pt x="20901" y="16254"/>
                    <a:pt x="21050" y="15911"/>
                    <a:pt x="21468" y="15658"/>
                  </a:cubicBezTo>
                  <a:lnTo>
                    <a:pt x="21453" y="15658"/>
                  </a:lnTo>
                  <a:cubicBezTo>
                    <a:pt x="21646" y="15509"/>
                    <a:pt x="21870" y="15404"/>
                    <a:pt x="22093" y="15345"/>
                  </a:cubicBezTo>
                  <a:cubicBezTo>
                    <a:pt x="22644" y="15226"/>
                    <a:pt x="23136" y="14943"/>
                    <a:pt x="23494" y="14525"/>
                  </a:cubicBezTo>
                  <a:cubicBezTo>
                    <a:pt x="23706" y="14259"/>
                    <a:pt x="24020" y="14120"/>
                    <a:pt x="24336" y="14120"/>
                  </a:cubicBezTo>
                  <a:close/>
                  <a:moveTo>
                    <a:pt x="24060" y="0"/>
                  </a:moveTo>
                  <a:lnTo>
                    <a:pt x="24060" y="0"/>
                  </a:lnTo>
                  <a:cubicBezTo>
                    <a:pt x="12633" y="1833"/>
                    <a:pt x="2369" y="11740"/>
                    <a:pt x="0" y="24358"/>
                  </a:cubicBezTo>
                  <a:cubicBezTo>
                    <a:pt x="373" y="25058"/>
                    <a:pt x="402" y="25877"/>
                    <a:pt x="224" y="26786"/>
                  </a:cubicBezTo>
                  <a:cubicBezTo>
                    <a:pt x="75" y="27516"/>
                    <a:pt x="45" y="28261"/>
                    <a:pt x="104" y="29021"/>
                  </a:cubicBezTo>
                  <a:cubicBezTo>
                    <a:pt x="119" y="29289"/>
                    <a:pt x="194" y="29542"/>
                    <a:pt x="313" y="29795"/>
                  </a:cubicBezTo>
                  <a:cubicBezTo>
                    <a:pt x="472" y="30131"/>
                    <a:pt x="805" y="30321"/>
                    <a:pt x="1142" y="30321"/>
                  </a:cubicBezTo>
                  <a:cubicBezTo>
                    <a:pt x="1344" y="30321"/>
                    <a:pt x="1546" y="30253"/>
                    <a:pt x="1713" y="30108"/>
                  </a:cubicBezTo>
                  <a:cubicBezTo>
                    <a:pt x="2071" y="29810"/>
                    <a:pt x="2339" y="29408"/>
                    <a:pt x="2473" y="28961"/>
                  </a:cubicBezTo>
                  <a:cubicBezTo>
                    <a:pt x="2697" y="28291"/>
                    <a:pt x="2875" y="27605"/>
                    <a:pt x="2980" y="26920"/>
                  </a:cubicBezTo>
                  <a:cubicBezTo>
                    <a:pt x="3099" y="26339"/>
                    <a:pt x="3307" y="25788"/>
                    <a:pt x="3605" y="25296"/>
                  </a:cubicBezTo>
                  <a:cubicBezTo>
                    <a:pt x="4231" y="24209"/>
                    <a:pt x="5259" y="23792"/>
                    <a:pt x="6421" y="23628"/>
                  </a:cubicBezTo>
                  <a:cubicBezTo>
                    <a:pt x="7122" y="23563"/>
                    <a:pt x="7822" y="23521"/>
                    <a:pt x="8532" y="23521"/>
                  </a:cubicBezTo>
                  <a:cubicBezTo>
                    <a:pt x="8638" y="23521"/>
                    <a:pt x="8743" y="23522"/>
                    <a:pt x="8849" y="23524"/>
                  </a:cubicBezTo>
                  <a:cubicBezTo>
                    <a:pt x="10697" y="23509"/>
                    <a:pt x="12544" y="23479"/>
                    <a:pt x="14391" y="23419"/>
                  </a:cubicBezTo>
                  <a:cubicBezTo>
                    <a:pt x="14431" y="23419"/>
                    <a:pt x="14472" y="23418"/>
                    <a:pt x="14512" y="23418"/>
                  </a:cubicBezTo>
                  <a:cubicBezTo>
                    <a:pt x="15275" y="23418"/>
                    <a:pt x="16023" y="23552"/>
                    <a:pt x="16730" y="23807"/>
                  </a:cubicBezTo>
                  <a:cubicBezTo>
                    <a:pt x="17028" y="23911"/>
                    <a:pt x="17386" y="24000"/>
                    <a:pt x="17415" y="24417"/>
                  </a:cubicBezTo>
                  <a:cubicBezTo>
                    <a:pt x="17490" y="24849"/>
                    <a:pt x="17311" y="25296"/>
                    <a:pt x="16954" y="25565"/>
                  </a:cubicBezTo>
                  <a:cubicBezTo>
                    <a:pt x="16670" y="25758"/>
                    <a:pt x="16328" y="25907"/>
                    <a:pt x="15970" y="25967"/>
                  </a:cubicBezTo>
                  <a:cubicBezTo>
                    <a:pt x="15479" y="26067"/>
                    <a:pt x="14979" y="26118"/>
                    <a:pt x="14470" y="26118"/>
                  </a:cubicBezTo>
                  <a:cubicBezTo>
                    <a:pt x="14301" y="26118"/>
                    <a:pt x="14130" y="26112"/>
                    <a:pt x="13959" y="26101"/>
                  </a:cubicBezTo>
                  <a:cubicBezTo>
                    <a:pt x="13021" y="26041"/>
                    <a:pt x="12052" y="25967"/>
                    <a:pt x="11114" y="25892"/>
                  </a:cubicBezTo>
                  <a:cubicBezTo>
                    <a:pt x="10998" y="25885"/>
                    <a:pt x="10882" y="25881"/>
                    <a:pt x="10765" y="25881"/>
                  </a:cubicBezTo>
                  <a:cubicBezTo>
                    <a:pt x="10430" y="25881"/>
                    <a:pt x="10093" y="25911"/>
                    <a:pt x="9773" y="25967"/>
                  </a:cubicBezTo>
                  <a:cubicBezTo>
                    <a:pt x="9103" y="26071"/>
                    <a:pt x="8536" y="26518"/>
                    <a:pt x="8283" y="27144"/>
                  </a:cubicBezTo>
                  <a:cubicBezTo>
                    <a:pt x="7941" y="27889"/>
                    <a:pt x="7851" y="28738"/>
                    <a:pt x="8030" y="29542"/>
                  </a:cubicBezTo>
                  <a:cubicBezTo>
                    <a:pt x="8227" y="30445"/>
                    <a:pt x="8866" y="30947"/>
                    <a:pt x="9768" y="30947"/>
                  </a:cubicBezTo>
                  <a:cubicBezTo>
                    <a:pt x="9819" y="30947"/>
                    <a:pt x="9870" y="30946"/>
                    <a:pt x="9922" y="30943"/>
                  </a:cubicBezTo>
                  <a:cubicBezTo>
                    <a:pt x="10831" y="30883"/>
                    <a:pt x="11486" y="30391"/>
                    <a:pt x="12052" y="29751"/>
                  </a:cubicBezTo>
                  <a:cubicBezTo>
                    <a:pt x="12306" y="29438"/>
                    <a:pt x="12529" y="29095"/>
                    <a:pt x="12723" y="28738"/>
                  </a:cubicBezTo>
                  <a:cubicBezTo>
                    <a:pt x="12832" y="28470"/>
                    <a:pt x="13101" y="28311"/>
                    <a:pt x="13383" y="28311"/>
                  </a:cubicBezTo>
                  <a:cubicBezTo>
                    <a:pt x="13446" y="28311"/>
                    <a:pt x="13509" y="28319"/>
                    <a:pt x="13572" y="28335"/>
                  </a:cubicBezTo>
                  <a:cubicBezTo>
                    <a:pt x="13885" y="28380"/>
                    <a:pt x="14183" y="28484"/>
                    <a:pt x="14466" y="28619"/>
                  </a:cubicBezTo>
                  <a:cubicBezTo>
                    <a:pt x="15657" y="29214"/>
                    <a:pt x="16909" y="29721"/>
                    <a:pt x="18190" y="30153"/>
                  </a:cubicBezTo>
                  <a:cubicBezTo>
                    <a:pt x="18488" y="30242"/>
                    <a:pt x="18771" y="30362"/>
                    <a:pt x="19054" y="30510"/>
                  </a:cubicBezTo>
                  <a:cubicBezTo>
                    <a:pt x="19590" y="30779"/>
                    <a:pt x="19695" y="31136"/>
                    <a:pt x="19337" y="31628"/>
                  </a:cubicBezTo>
                  <a:cubicBezTo>
                    <a:pt x="19054" y="32045"/>
                    <a:pt x="18697" y="32402"/>
                    <a:pt x="18279" y="32715"/>
                  </a:cubicBezTo>
                  <a:cubicBezTo>
                    <a:pt x="16924" y="33788"/>
                    <a:pt x="15300" y="34518"/>
                    <a:pt x="13587" y="34816"/>
                  </a:cubicBezTo>
                  <a:cubicBezTo>
                    <a:pt x="13319" y="34861"/>
                    <a:pt x="13065" y="34920"/>
                    <a:pt x="12812" y="35010"/>
                  </a:cubicBezTo>
                  <a:cubicBezTo>
                    <a:pt x="12097" y="35278"/>
                    <a:pt x="11754" y="35829"/>
                    <a:pt x="11844" y="36589"/>
                  </a:cubicBezTo>
                  <a:cubicBezTo>
                    <a:pt x="11918" y="37110"/>
                    <a:pt x="12097" y="37632"/>
                    <a:pt x="12365" y="38093"/>
                  </a:cubicBezTo>
                  <a:cubicBezTo>
                    <a:pt x="12797" y="38942"/>
                    <a:pt x="13304" y="39732"/>
                    <a:pt x="13721" y="40581"/>
                  </a:cubicBezTo>
                  <a:cubicBezTo>
                    <a:pt x="14525" y="42175"/>
                    <a:pt x="14987" y="43933"/>
                    <a:pt x="15076" y="45736"/>
                  </a:cubicBezTo>
                  <a:cubicBezTo>
                    <a:pt x="15076" y="45959"/>
                    <a:pt x="15106" y="46183"/>
                    <a:pt x="15136" y="46406"/>
                  </a:cubicBezTo>
                  <a:cubicBezTo>
                    <a:pt x="15240" y="47687"/>
                    <a:pt x="15866" y="48864"/>
                    <a:pt x="16864" y="49684"/>
                  </a:cubicBezTo>
                  <a:cubicBezTo>
                    <a:pt x="17132" y="49922"/>
                    <a:pt x="17400" y="50160"/>
                    <a:pt x="17654" y="50414"/>
                  </a:cubicBezTo>
                  <a:cubicBezTo>
                    <a:pt x="18011" y="50741"/>
                    <a:pt x="18220" y="51188"/>
                    <a:pt x="18250" y="51680"/>
                  </a:cubicBezTo>
                  <a:cubicBezTo>
                    <a:pt x="18294" y="52157"/>
                    <a:pt x="18265" y="52633"/>
                    <a:pt x="18175" y="53110"/>
                  </a:cubicBezTo>
                  <a:cubicBezTo>
                    <a:pt x="18101" y="53512"/>
                    <a:pt x="18056" y="53929"/>
                    <a:pt x="18056" y="54347"/>
                  </a:cubicBezTo>
                  <a:cubicBezTo>
                    <a:pt x="18041" y="55285"/>
                    <a:pt x="18428" y="55836"/>
                    <a:pt x="19322" y="56119"/>
                  </a:cubicBezTo>
                  <a:cubicBezTo>
                    <a:pt x="19590" y="56209"/>
                    <a:pt x="19873" y="56268"/>
                    <a:pt x="20142" y="56328"/>
                  </a:cubicBezTo>
                  <a:cubicBezTo>
                    <a:pt x="20440" y="56358"/>
                    <a:pt x="20663" y="56596"/>
                    <a:pt x="20708" y="56879"/>
                  </a:cubicBezTo>
                  <a:cubicBezTo>
                    <a:pt x="20767" y="57177"/>
                    <a:pt x="20782" y="57475"/>
                    <a:pt x="20767" y="57773"/>
                  </a:cubicBezTo>
                  <a:cubicBezTo>
                    <a:pt x="20723" y="58235"/>
                    <a:pt x="20693" y="58712"/>
                    <a:pt x="20678" y="59158"/>
                  </a:cubicBezTo>
                  <a:cubicBezTo>
                    <a:pt x="20648" y="59933"/>
                    <a:pt x="20857" y="60678"/>
                    <a:pt x="21304" y="61319"/>
                  </a:cubicBezTo>
                  <a:cubicBezTo>
                    <a:pt x="21482" y="61557"/>
                    <a:pt x="21691" y="61765"/>
                    <a:pt x="21944" y="61929"/>
                  </a:cubicBezTo>
                  <a:cubicBezTo>
                    <a:pt x="22156" y="62091"/>
                    <a:pt x="22403" y="62170"/>
                    <a:pt x="22648" y="62170"/>
                  </a:cubicBezTo>
                  <a:cubicBezTo>
                    <a:pt x="22990" y="62170"/>
                    <a:pt x="23327" y="62016"/>
                    <a:pt x="23553" y="61721"/>
                  </a:cubicBezTo>
                  <a:cubicBezTo>
                    <a:pt x="23881" y="61319"/>
                    <a:pt x="24089" y="60812"/>
                    <a:pt x="24119" y="60291"/>
                  </a:cubicBezTo>
                  <a:cubicBezTo>
                    <a:pt x="24134" y="60097"/>
                    <a:pt x="24134" y="59888"/>
                    <a:pt x="24164" y="59710"/>
                  </a:cubicBezTo>
                  <a:cubicBezTo>
                    <a:pt x="24209" y="59427"/>
                    <a:pt x="24313" y="59337"/>
                    <a:pt x="24581" y="59337"/>
                  </a:cubicBezTo>
                  <a:cubicBezTo>
                    <a:pt x="25311" y="59337"/>
                    <a:pt x="26041" y="59233"/>
                    <a:pt x="26741" y="59009"/>
                  </a:cubicBezTo>
                  <a:cubicBezTo>
                    <a:pt x="26831" y="58980"/>
                    <a:pt x="26920" y="58965"/>
                    <a:pt x="27009" y="58965"/>
                  </a:cubicBezTo>
                  <a:cubicBezTo>
                    <a:pt x="27054" y="58962"/>
                    <a:pt x="27096" y="58960"/>
                    <a:pt x="27134" y="58960"/>
                  </a:cubicBezTo>
                  <a:cubicBezTo>
                    <a:pt x="27505" y="58960"/>
                    <a:pt x="27588" y="59099"/>
                    <a:pt x="27561" y="59531"/>
                  </a:cubicBezTo>
                  <a:cubicBezTo>
                    <a:pt x="27546" y="60142"/>
                    <a:pt x="27471" y="60752"/>
                    <a:pt x="27382" y="61348"/>
                  </a:cubicBezTo>
                  <a:cubicBezTo>
                    <a:pt x="27322" y="61736"/>
                    <a:pt x="27337" y="62123"/>
                    <a:pt x="27412" y="62510"/>
                  </a:cubicBezTo>
                  <a:cubicBezTo>
                    <a:pt x="27569" y="63257"/>
                    <a:pt x="28049" y="63682"/>
                    <a:pt x="28750" y="63682"/>
                  </a:cubicBezTo>
                  <a:cubicBezTo>
                    <a:pt x="28846" y="63682"/>
                    <a:pt x="28946" y="63674"/>
                    <a:pt x="29050" y="63657"/>
                  </a:cubicBezTo>
                  <a:cubicBezTo>
                    <a:pt x="29602" y="63598"/>
                    <a:pt x="30093" y="63270"/>
                    <a:pt x="30376" y="62779"/>
                  </a:cubicBezTo>
                  <a:cubicBezTo>
                    <a:pt x="30600" y="62376"/>
                    <a:pt x="30749" y="61959"/>
                    <a:pt x="30823" y="61512"/>
                  </a:cubicBezTo>
                  <a:cubicBezTo>
                    <a:pt x="31062" y="60350"/>
                    <a:pt x="31494" y="59248"/>
                    <a:pt x="32134" y="58250"/>
                  </a:cubicBezTo>
                  <a:cubicBezTo>
                    <a:pt x="32805" y="57147"/>
                    <a:pt x="33147" y="55941"/>
                    <a:pt x="33356" y="54674"/>
                  </a:cubicBezTo>
                  <a:cubicBezTo>
                    <a:pt x="33579" y="53289"/>
                    <a:pt x="33505" y="51903"/>
                    <a:pt x="33490" y="50518"/>
                  </a:cubicBezTo>
                  <a:cubicBezTo>
                    <a:pt x="33475" y="49877"/>
                    <a:pt x="33400" y="49222"/>
                    <a:pt x="33445" y="48596"/>
                  </a:cubicBezTo>
                  <a:cubicBezTo>
                    <a:pt x="33520" y="47464"/>
                    <a:pt x="33758" y="46376"/>
                    <a:pt x="34518" y="45468"/>
                  </a:cubicBezTo>
                  <a:cubicBezTo>
                    <a:pt x="34890" y="45006"/>
                    <a:pt x="35233" y="44514"/>
                    <a:pt x="35575" y="44023"/>
                  </a:cubicBezTo>
                  <a:cubicBezTo>
                    <a:pt x="36305" y="43010"/>
                    <a:pt x="37259" y="42190"/>
                    <a:pt x="38361" y="41609"/>
                  </a:cubicBezTo>
                  <a:cubicBezTo>
                    <a:pt x="38953" y="41293"/>
                    <a:pt x="39607" y="41129"/>
                    <a:pt x="40267" y="41129"/>
                  </a:cubicBezTo>
                  <a:cubicBezTo>
                    <a:pt x="40322" y="41129"/>
                    <a:pt x="40377" y="41130"/>
                    <a:pt x="40432" y="41132"/>
                  </a:cubicBezTo>
                  <a:cubicBezTo>
                    <a:pt x="41162" y="41192"/>
                    <a:pt x="41892" y="41296"/>
                    <a:pt x="42607" y="41430"/>
                  </a:cubicBezTo>
                  <a:cubicBezTo>
                    <a:pt x="43150" y="41512"/>
                    <a:pt x="43693" y="41643"/>
                    <a:pt x="44259" y="41643"/>
                  </a:cubicBezTo>
                  <a:cubicBezTo>
                    <a:pt x="44314" y="41643"/>
                    <a:pt x="44369" y="41642"/>
                    <a:pt x="44425" y="41639"/>
                  </a:cubicBezTo>
                  <a:cubicBezTo>
                    <a:pt x="45065" y="41624"/>
                    <a:pt x="45706" y="41505"/>
                    <a:pt x="46302" y="41267"/>
                  </a:cubicBezTo>
                  <a:cubicBezTo>
                    <a:pt x="46417" y="41219"/>
                    <a:pt x="46500" y="41192"/>
                    <a:pt x="46560" y="41192"/>
                  </a:cubicBezTo>
                  <a:cubicBezTo>
                    <a:pt x="46672" y="41192"/>
                    <a:pt x="46710" y="41283"/>
                    <a:pt x="46749" y="41505"/>
                  </a:cubicBezTo>
                  <a:cubicBezTo>
                    <a:pt x="46823" y="41892"/>
                    <a:pt x="46868" y="42280"/>
                    <a:pt x="46913" y="42667"/>
                  </a:cubicBezTo>
                  <a:cubicBezTo>
                    <a:pt x="46942" y="43010"/>
                    <a:pt x="47047" y="43337"/>
                    <a:pt x="47210" y="43635"/>
                  </a:cubicBezTo>
                  <a:cubicBezTo>
                    <a:pt x="47417" y="44022"/>
                    <a:pt x="47824" y="44264"/>
                    <a:pt x="48249" y="44264"/>
                  </a:cubicBezTo>
                  <a:cubicBezTo>
                    <a:pt x="48315" y="44264"/>
                    <a:pt x="48381" y="44258"/>
                    <a:pt x="48447" y="44246"/>
                  </a:cubicBezTo>
                  <a:cubicBezTo>
                    <a:pt x="49564" y="44097"/>
                    <a:pt x="50399" y="43039"/>
                    <a:pt x="50309" y="41833"/>
                  </a:cubicBezTo>
                  <a:cubicBezTo>
                    <a:pt x="50294" y="41490"/>
                    <a:pt x="50220" y="41147"/>
                    <a:pt x="50175" y="40820"/>
                  </a:cubicBezTo>
                  <a:cubicBezTo>
                    <a:pt x="50145" y="40671"/>
                    <a:pt x="50116" y="40522"/>
                    <a:pt x="50101" y="40373"/>
                  </a:cubicBezTo>
                  <a:cubicBezTo>
                    <a:pt x="50071" y="39881"/>
                    <a:pt x="50175" y="39717"/>
                    <a:pt x="50637" y="39583"/>
                  </a:cubicBezTo>
                  <a:cubicBezTo>
                    <a:pt x="50935" y="39494"/>
                    <a:pt x="51248" y="39434"/>
                    <a:pt x="51546" y="39345"/>
                  </a:cubicBezTo>
                  <a:cubicBezTo>
                    <a:pt x="53229" y="38823"/>
                    <a:pt x="53840" y="37632"/>
                    <a:pt x="53289" y="35978"/>
                  </a:cubicBezTo>
                  <a:cubicBezTo>
                    <a:pt x="53289" y="35963"/>
                    <a:pt x="53274" y="35948"/>
                    <a:pt x="53274" y="35933"/>
                  </a:cubicBezTo>
                  <a:cubicBezTo>
                    <a:pt x="52842" y="34726"/>
                    <a:pt x="52797" y="34816"/>
                    <a:pt x="53289" y="33430"/>
                  </a:cubicBezTo>
                  <a:cubicBezTo>
                    <a:pt x="53438" y="33013"/>
                    <a:pt x="53572" y="32581"/>
                    <a:pt x="53661" y="32149"/>
                  </a:cubicBezTo>
                  <a:cubicBezTo>
                    <a:pt x="53870" y="30957"/>
                    <a:pt x="53587" y="29870"/>
                    <a:pt x="52961" y="28857"/>
                  </a:cubicBezTo>
                  <a:cubicBezTo>
                    <a:pt x="52484" y="28112"/>
                    <a:pt x="51888" y="27442"/>
                    <a:pt x="51203" y="26890"/>
                  </a:cubicBezTo>
                  <a:cubicBezTo>
                    <a:pt x="49996" y="25907"/>
                    <a:pt x="48834" y="24894"/>
                    <a:pt x="47717" y="23807"/>
                  </a:cubicBezTo>
                  <a:cubicBezTo>
                    <a:pt x="47464" y="23568"/>
                    <a:pt x="47225" y="23315"/>
                    <a:pt x="47002" y="23062"/>
                  </a:cubicBezTo>
                  <a:cubicBezTo>
                    <a:pt x="46257" y="22213"/>
                    <a:pt x="45616" y="21274"/>
                    <a:pt x="44678" y="20604"/>
                  </a:cubicBezTo>
                  <a:lnTo>
                    <a:pt x="44663" y="20604"/>
                  </a:lnTo>
                  <a:cubicBezTo>
                    <a:pt x="44499" y="20559"/>
                    <a:pt x="44350" y="20499"/>
                    <a:pt x="44216" y="20425"/>
                  </a:cubicBezTo>
                  <a:cubicBezTo>
                    <a:pt x="43635" y="20172"/>
                    <a:pt x="43024" y="20008"/>
                    <a:pt x="42399" y="19963"/>
                  </a:cubicBezTo>
                  <a:cubicBezTo>
                    <a:pt x="42257" y="19955"/>
                    <a:pt x="42116" y="19950"/>
                    <a:pt x="41975" y="19950"/>
                  </a:cubicBezTo>
                  <a:cubicBezTo>
                    <a:pt x="41119" y="19950"/>
                    <a:pt x="40270" y="20107"/>
                    <a:pt x="39464" y="20440"/>
                  </a:cubicBezTo>
                  <a:cubicBezTo>
                    <a:pt x="38629" y="20782"/>
                    <a:pt x="37810" y="21125"/>
                    <a:pt x="36976" y="21468"/>
                  </a:cubicBezTo>
                  <a:cubicBezTo>
                    <a:pt x="35590" y="22019"/>
                    <a:pt x="34205" y="22540"/>
                    <a:pt x="32715" y="22808"/>
                  </a:cubicBezTo>
                  <a:cubicBezTo>
                    <a:pt x="31723" y="22993"/>
                    <a:pt x="30730" y="23125"/>
                    <a:pt x="29737" y="23125"/>
                  </a:cubicBezTo>
                  <a:cubicBezTo>
                    <a:pt x="28883" y="23125"/>
                    <a:pt x="28028" y="23027"/>
                    <a:pt x="27173" y="22779"/>
                  </a:cubicBezTo>
                  <a:cubicBezTo>
                    <a:pt x="26697" y="22630"/>
                    <a:pt x="26190" y="22555"/>
                    <a:pt x="25684" y="22540"/>
                  </a:cubicBezTo>
                  <a:cubicBezTo>
                    <a:pt x="24656" y="22540"/>
                    <a:pt x="23821" y="22868"/>
                    <a:pt x="23211" y="23747"/>
                  </a:cubicBezTo>
                  <a:cubicBezTo>
                    <a:pt x="23002" y="24045"/>
                    <a:pt x="22808" y="24373"/>
                    <a:pt x="22630" y="24700"/>
                  </a:cubicBezTo>
                  <a:cubicBezTo>
                    <a:pt x="22421" y="25118"/>
                    <a:pt x="22242" y="25535"/>
                    <a:pt x="22034" y="25952"/>
                  </a:cubicBezTo>
                  <a:cubicBezTo>
                    <a:pt x="21885" y="26324"/>
                    <a:pt x="21631" y="26652"/>
                    <a:pt x="21289" y="26890"/>
                  </a:cubicBezTo>
                  <a:cubicBezTo>
                    <a:pt x="21123" y="27000"/>
                    <a:pt x="20959" y="27051"/>
                    <a:pt x="20811" y="27051"/>
                  </a:cubicBezTo>
                  <a:cubicBezTo>
                    <a:pt x="20493" y="27051"/>
                    <a:pt x="20242" y="26815"/>
                    <a:pt x="20171" y="26399"/>
                  </a:cubicBezTo>
                  <a:cubicBezTo>
                    <a:pt x="20127" y="26160"/>
                    <a:pt x="20142" y="25922"/>
                    <a:pt x="20216" y="25684"/>
                  </a:cubicBezTo>
                  <a:cubicBezTo>
                    <a:pt x="20425" y="24984"/>
                    <a:pt x="20812" y="24388"/>
                    <a:pt x="21199" y="23777"/>
                  </a:cubicBezTo>
                  <a:cubicBezTo>
                    <a:pt x="21706" y="22972"/>
                    <a:pt x="22138" y="22123"/>
                    <a:pt x="22466" y="21214"/>
                  </a:cubicBezTo>
                  <a:cubicBezTo>
                    <a:pt x="22630" y="20753"/>
                    <a:pt x="22868" y="20321"/>
                    <a:pt x="23196" y="19948"/>
                  </a:cubicBezTo>
                  <a:cubicBezTo>
                    <a:pt x="23349" y="19753"/>
                    <a:pt x="23581" y="19649"/>
                    <a:pt x="23818" y="19649"/>
                  </a:cubicBezTo>
                  <a:cubicBezTo>
                    <a:pt x="23834" y="19649"/>
                    <a:pt x="23850" y="19649"/>
                    <a:pt x="23866" y="19650"/>
                  </a:cubicBezTo>
                  <a:cubicBezTo>
                    <a:pt x="24268" y="19680"/>
                    <a:pt x="24656" y="19769"/>
                    <a:pt x="25028" y="19933"/>
                  </a:cubicBezTo>
                  <a:cubicBezTo>
                    <a:pt x="25419" y="20106"/>
                    <a:pt x="25799" y="20187"/>
                    <a:pt x="26169" y="20187"/>
                  </a:cubicBezTo>
                  <a:cubicBezTo>
                    <a:pt x="26788" y="20187"/>
                    <a:pt x="27380" y="19961"/>
                    <a:pt x="27948" y="19561"/>
                  </a:cubicBezTo>
                  <a:cubicBezTo>
                    <a:pt x="28335" y="19293"/>
                    <a:pt x="28663" y="18935"/>
                    <a:pt x="29035" y="18637"/>
                  </a:cubicBezTo>
                  <a:cubicBezTo>
                    <a:pt x="29199" y="18518"/>
                    <a:pt x="29333" y="18354"/>
                    <a:pt x="29557" y="18339"/>
                  </a:cubicBezTo>
                  <a:lnTo>
                    <a:pt x="29557" y="18339"/>
                  </a:lnTo>
                  <a:cubicBezTo>
                    <a:pt x="29587" y="18458"/>
                    <a:pt x="29587" y="18592"/>
                    <a:pt x="29542" y="18712"/>
                  </a:cubicBezTo>
                  <a:cubicBezTo>
                    <a:pt x="29497" y="18965"/>
                    <a:pt x="29512" y="19218"/>
                    <a:pt x="29542" y="19471"/>
                  </a:cubicBezTo>
                  <a:cubicBezTo>
                    <a:pt x="29603" y="19984"/>
                    <a:pt x="30034" y="20346"/>
                    <a:pt x="30515" y="20346"/>
                  </a:cubicBezTo>
                  <a:cubicBezTo>
                    <a:pt x="30621" y="20346"/>
                    <a:pt x="30730" y="20329"/>
                    <a:pt x="30838" y="20291"/>
                  </a:cubicBezTo>
                  <a:cubicBezTo>
                    <a:pt x="31076" y="20216"/>
                    <a:pt x="31300" y="20097"/>
                    <a:pt x="31494" y="19933"/>
                  </a:cubicBezTo>
                  <a:cubicBezTo>
                    <a:pt x="32373" y="19248"/>
                    <a:pt x="32879" y="18324"/>
                    <a:pt x="33177" y="17296"/>
                  </a:cubicBezTo>
                  <a:cubicBezTo>
                    <a:pt x="33505" y="16134"/>
                    <a:pt x="34324" y="15524"/>
                    <a:pt x="35367" y="15106"/>
                  </a:cubicBezTo>
                  <a:cubicBezTo>
                    <a:pt x="35536" y="15042"/>
                    <a:pt x="35716" y="14999"/>
                    <a:pt x="35897" y="14999"/>
                  </a:cubicBezTo>
                  <a:cubicBezTo>
                    <a:pt x="35924" y="14999"/>
                    <a:pt x="35951" y="15000"/>
                    <a:pt x="35978" y="15002"/>
                  </a:cubicBezTo>
                  <a:cubicBezTo>
                    <a:pt x="36261" y="15017"/>
                    <a:pt x="36350" y="15136"/>
                    <a:pt x="36305" y="15419"/>
                  </a:cubicBezTo>
                  <a:cubicBezTo>
                    <a:pt x="36246" y="15673"/>
                    <a:pt x="36127" y="15926"/>
                    <a:pt x="35978" y="16134"/>
                  </a:cubicBezTo>
                  <a:cubicBezTo>
                    <a:pt x="35680" y="16566"/>
                    <a:pt x="35382" y="16969"/>
                    <a:pt x="35039" y="17341"/>
                  </a:cubicBezTo>
                  <a:cubicBezTo>
                    <a:pt x="34741" y="17699"/>
                    <a:pt x="34503" y="18101"/>
                    <a:pt x="34354" y="18533"/>
                  </a:cubicBezTo>
                  <a:cubicBezTo>
                    <a:pt x="34160" y="19054"/>
                    <a:pt x="34443" y="19635"/>
                    <a:pt x="34965" y="19814"/>
                  </a:cubicBezTo>
                  <a:cubicBezTo>
                    <a:pt x="35153" y="19885"/>
                    <a:pt x="35351" y="19928"/>
                    <a:pt x="35551" y="19928"/>
                  </a:cubicBezTo>
                  <a:cubicBezTo>
                    <a:pt x="35604" y="19928"/>
                    <a:pt x="35657" y="19925"/>
                    <a:pt x="35710" y="19918"/>
                  </a:cubicBezTo>
                  <a:cubicBezTo>
                    <a:pt x="36112" y="19889"/>
                    <a:pt x="36499" y="19799"/>
                    <a:pt x="36886" y="19665"/>
                  </a:cubicBezTo>
                  <a:cubicBezTo>
                    <a:pt x="37512" y="19442"/>
                    <a:pt x="38138" y="19188"/>
                    <a:pt x="38749" y="18890"/>
                  </a:cubicBezTo>
                  <a:cubicBezTo>
                    <a:pt x="39223" y="18676"/>
                    <a:pt x="39733" y="18568"/>
                    <a:pt x="40244" y="18568"/>
                  </a:cubicBezTo>
                  <a:cubicBezTo>
                    <a:pt x="40727" y="18568"/>
                    <a:pt x="41212" y="18665"/>
                    <a:pt x="41669" y="18861"/>
                  </a:cubicBezTo>
                  <a:cubicBezTo>
                    <a:pt x="42741" y="19308"/>
                    <a:pt x="43739" y="19889"/>
                    <a:pt x="44678" y="20604"/>
                  </a:cubicBezTo>
                  <a:lnTo>
                    <a:pt x="44693" y="20604"/>
                  </a:lnTo>
                  <a:cubicBezTo>
                    <a:pt x="44976" y="20738"/>
                    <a:pt x="45259" y="20872"/>
                    <a:pt x="45527" y="20991"/>
                  </a:cubicBezTo>
                  <a:cubicBezTo>
                    <a:pt x="45784" y="21114"/>
                    <a:pt x="46070" y="21181"/>
                    <a:pt x="46359" y="21181"/>
                  </a:cubicBezTo>
                  <a:cubicBezTo>
                    <a:pt x="46489" y="21181"/>
                    <a:pt x="46620" y="21168"/>
                    <a:pt x="46749" y="21140"/>
                  </a:cubicBezTo>
                  <a:cubicBezTo>
                    <a:pt x="47479" y="21021"/>
                    <a:pt x="47926" y="20276"/>
                    <a:pt x="47687" y="19576"/>
                  </a:cubicBezTo>
                  <a:cubicBezTo>
                    <a:pt x="47657" y="19516"/>
                    <a:pt x="47643" y="19442"/>
                    <a:pt x="47598" y="19367"/>
                  </a:cubicBezTo>
                  <a:cubicBezTo>
                    <a:pt x="47404" y="18995"/>
                    <a:pt x="47359" y="18563"/>
                    <a:pt x="47464" y="18160"/>
                  </a:cubicBezTo>
                  <a:cubicBezTo>
                    <a:pt x="47628" y="17490"/>
                    <a:pt x="47374" y="16939"/>
                    <a:pt x="46838" y="16507"/>
                  </a:cubicBezTo>
                  <a:cubicBezTo>
                    <a:pt x="46376" y="16134"/>
                    <a:pt x="45840" y="15881"/>
                    <a:pt x="45274" y="15762"/>
                  </a:cubicBezTo>
                  <a:cubicBezTo>
                    <a:pt x="44886" y="15673"/>
                    <a:pt x="44514" y="15553"/>
                    <a:pt x="44156" y="15404"/>
                  </a:cubicBezTo>
                  <a:cubicBezTo>
                    <a:pt x="43799" y="15270"/>
                    <a:pt x="43561" y="14898"/>
                    <a:pt x="43605" y="14511"/>
                  </a:cubicBezTo>
                  <a:cubicBezTo>
                    <a:pt x="43605" y="14332"/>
                    <a:pt x="43635" y="14123"/>
                    <a:pt x="43650" y="13930"/>
                  </a:cubicBezTo>
                  <a:cubicBezTo>
                    <a:pt x="43695" y="13080"/>
                    <a:pt x="43307" y="12470"/>
                    <a:pt x="42562" y="12067"/>
                  </a:cubicBezTo>
                  <a:cubicBezTo>
                    <a:pt x="42220" y="11889"/>
                    <a:pt x="41847" y="11769"/>
                    <a:pt x="41460" y="11695"/>
                  </a:cubicBezTo>
                  <a:cubicBezTo>
                    <a:pt x="41400" y="11695"/>
                    <a:pt x="41341" y="11680"/>
                    <a:pt x="41281" y="11680"/>
                  </a:cubicBezTo>
                  <a:cubicBezTo>
                    <a:pt x="40030" y="11397"/>
                    <a:pt x="40000" y="11442"/>
                    <a:pt x="39479" y="10309"/>
                  </a:cubicBezTo>
                  <a:cubicBezTo>
                    <a:pt x="39255" y="9788"/>
                    <a:pt x="38853" y="9356"/>
                    <a:pt x="38361" y="9073"/>
                  </a:cubicBezTo>
                  <a:cubicBezTo>
                    <a:pt x="38019" y="8894"/>
                    <a:pt x="37676" y="8701"/>
                    <a:pt x="37348" y="8492"/>
                  </a:cubicBezTo>
                  <a:cubicBezTo>
                    <a:pt x="36991" y="8268"/>
                    <a:pt x="36961" y="8120"/>
                    <a:pt x="37184" y="7762"/>
                  </a:cubicBezTo>
                  <a:cubicBezTo>
                    <a:pt x="37319" y="7568"/>
                    <a:pt x="37453" y="7375"/>
                    <a:pt x="37572" y="7166"/>
                  </a:cubicBezTo>
                  <a:cubicBezTo>
                    <a:pt x="38063" y="6257"/>
                    <a:pt x="37840" y="5349"/>
                    <a:pt x="36991" y="4768"/>
                  </a:cubicBezTo>
                  <a:cubicBezTo>
                    <a:pt x="36648" y="4544"/>
                    <a:pt x="36291" y="4365"/>
                    <a:pt x="35903" y="4246"/>
                  </a:cubicBezTo>
                  <a:cubicBezTo>
                    <a:pt x="34741" y="3859"/>
                    <a:pt x="33594" y="3412"/>
                    <a:pt x="32477" y="2905"/>
                  </a:cubicBezTo>
                  <a:cubicBezTo>
                    <a:pt x="32104" y="2712"/>
                    <a:pt x="31702" y="2607"/>
                    <a:pt x="31270" y="2607"/>
                  </a:cubicBezTo>
                  <a:cubicBezTo>
                    <a:pt x="31249" y="2607"/>
                    <a:pt x="31229" y="2607"/>
                    <a:pt x="31208" y="2607"/>
                  </a:cubicBezTo>
                  <a:cubicBezTo>
                    <a:pt x="30082" y="2607"/>
                    <a:pt x="29365" y="3403"/>
                    <a:pt x="29467" y="4544"/>
                  </a:cubicBezTo>
                  <a:cubicBezTo>
                    <a:pt x="29467" y="4604"/>
                    <a:pt x="29497" y="4663"/>
                    <a:pt x="29497" y="4708"/>
                  </a:cubicBezTo>
                  <a:cubicBezTo>
                    <a:pt x="29509" y="4962"/>
                    <a:pt x="29463" y="5049"/>
                    <a:pt x="29278" y="5049"/>
                  </a:cubicBezTo>
                  <a:cubicBezTo>
                    <a:pt x="29234" y="5049"/>
                    <a:pt x="29184" y="5044"/>
                    <a:pt x="29125" y="5036"/>
                  </a:cubicBezTo>
                  <a:cubicBezTo>
                    <a:pt x="28574" y="4946"/>
                    <a:pt x="28067" y="4663"/>
                    <a:pt x="27710" y="4231"/>
                  </a:cubicBezTo>
                  <a:cubicBezTo>
                    <a:pt x="27427" y="3904"/>
                    <a:pt x="27129" y="3591"/>
                    <a:pt x="26816" y="3293"/>
                  </a:cubicBezTo>
                  <a:cubicBezTo>
                    <a:pt x="26171" y="2688"/>
                    <a:pt x="25411" y="2478"/>
                    <a:pt x="24575" y="2478"/>
                  </a:cubicBezTo>
                  <a:cubicBezTo>
                    <a:pt x="24464" y="2478"/>
                    <a:pt x="24352" y="2481"/>
                    <a:pt x="24238" y="2488"/>
                  </a:cubicBezTo>
                  <a:cubicBezTo>
                    <a:pt x="24158" y="2494"/>
                    <a:pt x="24090" y="2498"/>
                    <a:pt x="24035" y="2498"/>
                  </a:cubicBezTo>
                  <a:cubicBezTo>
                    <a:pt x="23793" y="2498"/>
                    <a:pt x="23773" y="2422"/>
                    <a:pt x="23821" y="2071"/>
                  </a:cubicBezTo>
                  <a:cubicBezTo>
                    <a:pt x="23866" y="1669"/>
                    <a:pt x="23940" y="1267"/>
                    <a:pt x="24030" y="879"/>
                  </a:cubicBezTo>
                  <a:cubicBezTo>
                    <a:pt x="24089" y="581"/>
                    <a:pt x="24104" y="283"/>
                    <a:pt x="240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6" name="Google Shape;1676;p39"/>
            <p:cNvSpPr/>
            <p:nvPr/>
          </p:nvSpPr>
          <p:spPr>
            <a:xfrm>
              <a:off x="5410231" y="4171393"/>
              <a:ext cx="423495" cy="556687"/>
            </a:xfrm>
            <a:custGeom>
              <a:rect b="b" l="l" r="r" t="t"/>
              <a:pathLst>
                <a:path extrusionOk="0" h="21621" w="16448">
                  <a:moveTo>
                    <a:pt x="15413" y="0"/>
                  </a:moveTo>
                  <a:cubicBezTo>
                    <a:pt x="14727" y="0"/>
                    <a:pt x="14231" y="312"/>
                    <a:pt x="13826" y="898"/>
                  </a:cubicBezTo>
                  <a:cubicBezTo>
                    <a:pt x="13394" y="1539"/>
                    <a:pt x="13215" y="2254"/>
                    <a:pt x="13036" y="2984"/>
                  </a:cubicBezTo>
                  <a:cubicBezTo>
                    <a:pt x="12947" y="3401"/>
                    <a:pt x="12857" y="3803"/>
                    <a:pt x="12768" y="4206"/>
                  </a:cubicBezTo>
                  <a:cubicBezTo>
                    <a:pt x="12396" y="5725"/>
                    <a:pt x="11472" y="6738"/>
                    <a:pt x="10072" y="7349"/>
                  </a:cubicBezTo>
                  <a:cubicBezTo>
                    <a:pt x="9178" y="7722"/>
                    <a:pt x="8269" y="8064"/>
                    <a:pt x="7360" y="8437"/>
                  </a:cubicBezTo>
                  <a:cubicBezTo>
                    <a:pt x="5722" y="9107"/>
                    <a:pt x="4127" y="9926"/>
                    <a:pt x="2519" y="10671"/>
                  </a:cubicBezTo>
                  <a:cubicBezTo>
                    <a:pt x="2206" y="10805"/>
                    <a:pt x="1923" y="10984"/>
                    <a:pt x="1654" y="11208"/>
                  </a:cubicBezTo>
                  <a:cubicBezTo>
                    <a:pt x="1148" y="11595"/>
                    <a:pt x="969" y="12265"/>
                    <a:pt x="1193" y="12861"/>
                  </a:cubicBezTo>
                  <a:cubicBezTo>
                    <a:pt x="1371" y="13353"/>
                    <a:pt x="1640" y="13815"/>
                    <a:pt x="1997" y="14202"/>
                  </a:cubicBezTo>
                  <a:cubicBezTo>
                    <a:pt x="2206" y="14455"/>
                    <a:pt x="2429" y="14694"/>
                    <a:pt x="2623" y="14962"/>
                  </a:cubicBezTo>
                  <a:cubicBezTo>
                    <a:pt x="2951" y="15349"/>
                    <a:pt x="3010" y="15885"/>
                    <a:pt x="2772" y="16347"/>
                  </a:cubicBezTo>
                  <a:cubicBezTo>
                    <a:pt x="2519" y="16869"/>
                    <a:pt x="2131" y="17316"/>
                    <a:pt x="1654" y="17658"/>
                  </a:cubicBezTo>
                  <a:cubicBezTo>
                    <a:pt x="1416" y="17822"/>
                    <a:pt x="1163" y="17986"/>
                    <a:pt x="924" y="18180"/>
                  </a:cubicBezTo>
                  <a:cubicBezTo>
                    <a:pt x="16" y="18820"/>
                    <a:pt x="1" y="20161"/>
                    <a:pt x="895" y="20831"/>
                  </a:cubicBezTo>
                  <a:cubicBezTo>
                    <a:pt x="1133" y="21010"/>
                    <a:pt x="1386" y="21159"/>
                    <a:pt x="1684" y="21248"/>
                  </a:cubicBezTo>
                  <a:cubicBezTo>
                    <a:pt x="1863" y="21323"/>
                    <a:pt x="2042" y="21368"/>
                    <a:pt x="2235" y="21442"/>
                  </a:cubicBezTo>
                  <a:cubicBezTo>
                    <a:pt x="2399" y="21487"/>
                    <a:pt x="2548" y="21546"/>
                    <a:pt x="2682" y="21621"/>
                  </a:cubicBezTo>
                  <a:cubicBezTo>
                    <a:pt x="10116" y="17345"/>
                    <a:pt x="15852" y="8645"/>
                    <a:pt x="16448" y="243"/>
                  </a:cubicBezTo>
                  <a:lnTo>
                    <a:pt x="16388" y="213"/>
                  </a:lnTo>
                  <a:cubicBezTo>
                    <a:pt x="16120" y="109"/>
                    <a:pt x="15837" y="34"/>
                    <a:pt x="15554" y="5"/>
                  </a:cubicBezTo>
                  <a:cubicBezTo>
                    <a:pt x="15506" y="2"/>
                    <a:pt x="15459" y="0"/>
                    <a:pt x="15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7" name="Google Shape;1677;p39"/>
            <p:cNvSpPr/>
            <p:nvPr/>
          </p:nvSpPr>
          <p:spPr>
            <a:xfrm>
              <a:off x="5440535" y="3317701"/>
              <a:ext cx="406630" cy="616884"/>
            </a:xfrm>
            <a:custGeom>
              <a:rect b="b" l="l" r="r" t="t"/>
              <a:pathLst>
                <a:path extrusionOk="0" h="23959" w="15793">
                  <a:moveTo>
                    <a:pt x="3025" y="1"/>
                  </a:moveTo>
                  <a:cubicBezTo>
                    <a:pt x="2950" y="16"/>
                    <a:pt x="2876" y="30"/>
                    <a:pt x="2801" y="60"/>
                  </a:cubicBezTo>
                  <a:cubicBezTo>
                    <a:pt x="2310" y="209"/>
                    <a:pt x="1833" y="388"/>
                    <a:pt x="1386" y="612"/>
                  </a:cubicBezTo>
                  <a:cubicBezTo>
                    <a:pt x="954" y="835"/>
                    <a:pt x="597" y="1178"/>
                    <a:pt x="358" y="1595"/>
                  </a:cubicBezTo>
                  <a:cubicBezTo>
                    <a:pt x="1" y="2250"/>
                    <a:pt x="75" y="3040"/>
                    <a:pt x="552" y="3621"/>
                  </a:cubicBezTo>
                  <a:cubicBezTo>
                    <a:pt x="790" y="3919"/>
                    <a:pt x="1088" y="4172"/>
                    <a:pt x="1431" y="4366"/>
                  </a:cubicBezTo>
                  <a:cubicBezTo>
                    <a:pt x="2191" y="4828"/>
                    <a:pt x="3010" y="5140"/>
                    <a:pt x="3829" y="5498"/>
                  </a:cubicBezTo>
                  <a:cubicBezTo>
                    <a:pt x="5528" y="6258"/>
                    <a:pt x="7092" y="7315"/>
                    <a:pt x="8448" y="8611"/>
                  </a:cubicBezTo>
                  <a:cubicBezTo>
                    <a:pt x="8790" y="8924"/>
                    <a:pt x="9088" y="9282"/>
                    <a:pt x="9327" y="9669"/>
                  </a:cubicBezTo>
                  <a:cubicBezTo>
                    <a:pt x="9461" y="9878"/>
                    <a:pt x="9550" y="10101"/>
                    <a:pt x="9595" y="10340"/>
                  </a:cubicBezTo>
                  <a:cubicBezTo>
                    <a:pt x="9610" y="10444"/>
                    <a:pt x="9625" y="10593"/>
                    <a:pt x="9505" y="10652"/>
                  </a:cubicBezTo>
                  <a:cubicBezTo>
                    <a:pt x="9481" y="10665"/>
                    <a:pt x="9458" y="10670"/>
                    <a:pt x="9437" y="10670"/>
                  </a:cubicBezTo>
                  <a:cubicBezTo>
                    <a:pt x="9355" y="10670"/>
                    <a:pt x="9296" y="10592"/>
                    <a:pt x="9237" y="10533"/>
                  </a:cubicBezTo>
                  <a:cubicBezTo>
                    <a:pt x="9014" y="10325"/>
                    <a:pt x="8820" y="10071"/>
                    <a:pt x="8656" y="9788"/>
                  </a:cubicBezTo>
                  <a:cubicBezTo>
                    <a:pt x="8507" y="9520"/>
                    <a:pt x="8358" y="9237"/>
                    <a:pt x="8194" y="8969"/>
                  </a:cubicBezTo>
                  <a:cubicBezTo>
                    <a:pt x="7941" y="8537"/>
                    <a:pt x="7584" y="8194"/>
                    <a:pt x="7137" y="7971"/>
                  </a:cubicBezTo>
                  <a:cubicBezTo>
                    <a:pt x="6881" y="7849"/>
                    <a:pt x="6609" y="7784"/>
                    <a:pt x="6333" y="7784"/>
                  </a:cubicBezTo>
                  <a:cubicBezTo>
                    <a:pt x="6238" y="7784"/>
                    <a:pt x="6144" y="7792"/>
                    <a:pt x="6049" y="7807"/>
                  </a:cubicBezTo>
                  <a:cubicBezTo>
                    <a:pt x="5558" y="7867"/>
                    <a:pt x="5230" y="8358"/>
                    <a:pt x="5364" y="8835"/>
                  </a:cubicBezTo>
                  <a:cubicBezTo>
                    <a:pt x="5438" y="9163"/>
                    <a:pt x="5558" y="9461"/>
                    <a:pt x="5736" y="9744"/>
                  </a:cubicBezTo>
                  <a:cubicBezTo>
                    <a:pt x="6109" y="10354"/>
                    <a:pt x="6317" y="11055"/>
                    <a:pt x="6362" y="11785"/>
                  </a:cubicBezTo>
                  <a:cubicBezTo>
                    <a:pt x="6407" y="12366"/>
                    <a:pt x="6526" y="12932"/>
                    <a:pt x="6690" y="13498"/>
                  </a:cubicBezTo>
                  <a:cubicBezTo>
                    <a:pt x="6839" y="14034"/>
                    <a:pt x="7107" y="14526"/>
                    <a:pt x="7479" y="14928"/>
                  </a:cubicBezTo>
                  <a:cubicBezTo>
                    <a:pt x="7554" y="15017"/>
                    <a:pt x="7643" y="15107"/>
                    <a:pt x="7733" y="15181"/>
                  </a:cubicBezTo>
                  <a:cubicBezTo>
                    <a:pt x="7895" y="15300"/>
                    <a:pt x="8050" y="15358"/>
                    <a:pt x="8188" y="15358"/>
                  </a:cubicBezTo>
                  <a:cubicBezTo>
                    <a:pt x="8430" y="15358"/>
                    <a:pt x="8621" y="15180"/>
                    <a:pt x="8716" y="14839"/>
                  </a:cubicBezTo>
                  <a:cubicBezTo>
                    <a:pt x="8775" y="14570"/>
                    <a:pt x="8790" y="14287"/>
                    <a:pt x="8775" y="14004"/>
                  </a:cubicBezTo>
                  <a:cubicBezTo>
                    <a:pt x="8775" y="13726"/>
                    <a:pt x="8822" y="13600"/>
                    <a:pt x="8963" y="13600"/>
                  </a:cubicBezTo>
                  <a:cubicBezTo>
                    <a:pt x="9034" y="13600"/>
                    <a:pt x="9128" y="13632"/>
                    <a:pt x="9252" y="13692"/>
                  </a:cubicBezTo>
                  <a:cubicBezTo>
                    <a:pt x="9952" y="14019"/>
                    <a:pt x="10265" y="14630"/>
                    <a:pt x="10086" y="15375"/>
                  </a:cubicBezTo>
                  <a:cubicBezTo>
                    <a:pt x="10012" y="15747"/>
                    <a:pt x="9923" y="16135"/>
                    <a:pt x="9833" y="16507"/>
                  </a:cubicBezTo>
                  <a:cubicBezTo>
                    <a:pt x="9744" y="16835"/>
                    <a:pt x="9744" y="17192"/>
                    <a:pt x="9803" y="17535"/>
                  </a:cubicBezTo>
                  <a:cubicBezTo>
                    <a:pt x="9848" y="17699"/>
                    <a:pt x="9908" y="17878"/>
                    <a:pt x="10012" y="18027"/>
                  </a:cubicBezTo>
                  <a:cubicBezTo>
                    <a:pt x="10156" y="18243"/>
                    <a:pt x="10393" y="18361"/>
                    <a:pt x="10634" y="18361"/>
                  </a:cubicBezTo>
                  <a:cubicBezTo>
                    <a:pt x="10791" y="18361"/>
                    <a:pt x="10949" y="18311"/>
                    <a:pt x="11085" y="18205"/>
                  </a:cubicBezTo>
                  <a:cubicBezTo>
                    <a:pt x="11219" y="18101"/>
                    <a:pt x="11353" y="17967"/>
                    <a:pt x="11472" y="17848"/>
                  </a:cubicBezTo>
                  <a:cubicBezTo>
                    <a:pt x="11561" y="17744"/>
                    <a:pt x="11651" y="17639"/>
                    <a:pt x="11755" y="17550"/>
                  </a:cubicBezTo>
                  <a:cubicBezTo>
                    <a:pt x="11887" y="17444"/>
                    <a:pt x="12018" y="17393"/>
                    <a:pt x="12134" y="17393"/>
                  </a:cubicBezTo>
                  <a:cubicBezTo>
                    <a:pt x="12344" y="17393"/>
                    <a:pt x="12506" y="17561"/>
                    <a:pt x="12544" y="17878"/>
                  </a:cubicBezTo>
                  <a:cubicBezTo>
                    <a:pt x="12559" y="18235"/>
                    <a:pt x="12544" y="18593"/>
                    <a:pt x="12500" y="18965"/>
                  </a:cubicBezTo>
                  <a:cubicBezTo>
                    <a:pt x="12410" y="19829"/>
                    <a:pt x="12455" y="20708"/>
                    <a:pt x="12649" y="21572"/>
                  </a:cubicBezTo>
                  <a:cubicBezTo>
                    <a:pt x="12857" y="22615"/>
                    <a:pt x="13632" y="23464"/>
                    <a:pt x="14660" y="23792"/>
                  </a:cubicBezTo>
                  <a:cubicBezTo>
                    <a:pt x="14981" y="23899"/>
                    <a:pt x="15327" y="23958"/>
                    <a:pt x="15675" y="23958"/>
                  </a:cubicBezTo>
                  <a:cubicBezTo>
                    <a:pt x="15714" y="23958"/>
                    <a:pt x="15753" y="23957"/>
                    <a:pt x="15792" y="23956"/>
                  </a:cubicBezTo>
                  <a:cubicBezTo>
                    <a:pt x="15777" y="14794"/>
                    <a:pt x="11263" y="5274"/>
                    <a:pt x="30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8" name="Google Shape;1678;p39"/>
            <p:cNvSpPr/>
            <p:nvPr/>
          </p:nvSpPr>
          <p:spPr>
            <a:xfrm>
              <a:off x="5186239" y="4026133"/>
              <a:ext cx="227093" cy="201011"/>
            </a:xfrm>
            <a:custGeom>
              <a:rect b="b" l="l" r="r" t="t"/>
              <a:pathLst>
                <a:path extrusionOk="0" h="7807" w="8820">
                  <a:moveTo>
                    <a:pt x="418" y="7017"/>
                  </a:moveTo>
                  <a:cubicBezTo>
                    <a:pt x="1505" y="7807"/>
                    <a:pt x="2146" y="5334"/>
                    <a:pt x="2533" y="4455"/>
                  </a:cubicBezTo>
                  <a:cubicBezTo>
                    <a:pt x="2831" y="3770"/>
                    <a:pt x="3531" y="2026"/>
                    <a:pt x="4276" y="1922"/>
                  </a:cubicBezTo>
                  <a:cubicBezTo>
                    <a:pt x="5557" y="1729"/>
                    <a:pt x="6094" y="3293"/>
                    <a:pt x="6481" y="4321"/>
                  </a:cubicBezTo>
                  <a:cubicBezTo>
                    <a:pt x="6705" y="4872"/>
                    <a:pt x="7047" y="7017"/>
                    <a:pt x="7792" y="7002"/>
                  </a:cubicBezTo>
                  <a:cubicBezTo>
                    <a:pt x="8820" y="6987"/>
                    <a:pt x="8165" y="3993"/>
                    <a:pt x="7986" y="3397"/>
                  </a:cubicBezTo>
                  <a:cubicBezTo>
                    <a:pt x="7613" y="2190"/>
                    <a:pt x="6541" y="567"/>
                    <a:pt x="5096" y="239"/>
                  </a:cubicBezTo>
                  <a:cubicBezTo>
                    <a:pt x="4172" y="0"/>
                    <a:pt x="3204" y="224"/>
                    <a:pt x="2489" y="850"/>
                  </a:cubicBezTo>
                  <a:cubicBezTo>
                    <a:pt x="1431" y="1699"/>
                    <a:pt x="746" y="3233"/>
                    <a:pt x="358" y="5244"/>
                  </a:cubicBezTo>
                  <a:cubicBezTo>
                    <a:pt x="224" y="5885"/>
                    <a:pt x="1" y="6719"/>
                    <a:pt x="418" y="70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9" name="Google Shape;1679;p39"/>
            <p:cNvSpPr/>
            <p:nvPr/>
          </p:nvSpPr>
          <p:spPr>
            <a:xfrm>
              <a:off x="4530354" y="3942896"/>
              <a:ext cx="227865" cy="217901"/>
            </a:xfrm>
            <a:custGeom>
              <a:rect b="b" l="l" r="r" t="t"/>
              <a:pathLst>
                <a:path extrusionOk="0" h="8463" w="8850">
                  <a:moveTo>
                    <a:pt x="7971" y="8075"/>
                  </a:moveTo>
                  <a:cubicBezTo>
                    <a:pt x="6690" y="8462"/>
                    <a:pt x="6854" y="5915"/>
                    <a:pt x="6764" y="4962"/>
                  </a:cubicBezTo>
                  <a:cubicBezTo>
                    <a:pt x="6690" y="4217"/>
                    <a:pt x="6571" y="2340"/>
                    <a:pt x="5915" y="2012"/>
                  </a:cubicBezTo>
                  <a:cubicBezTo>
                    <a:pt x="4753" y="1431"/>
                    <a:pt x="3755" y="2742"/>
                    <a:pt x="3055" y="3591"/>
                  </a:cubicBezTo>
                  <a:cubicBezTo>
                    <a:pt x="2682" y="4053"/>
                    <a:pt x="1684" y="5975"/>
                    <a:pt x="984" y="5736"/>
                  </a:cubicBezTo>
                  <a:cubicBezTo>
                    <a:pt x="1" y="5394"/>
                    <a:pt x="1565" y="2757"/>
                    <a:pt x="1923" y="2250"/>
                  </a:cubicBezTo>
                  <a:cubicBezTo>
                    <a:pt x="2668" y="1207"/>
                    <a:pt x="4172" y="1"/>
                    <a:pt x="5662" y="150"/>
                  </a:cubicBezTo>
                  <a:cubicBezTo>
                    <a:pt x="6600" y="209"/>
                    <a:pt x="7450" y="731"/>
                    <a:pt x="7956" y="1535"/>
                  </a:cubicBezTo>
                  <a:cubicBezTo>
                    <a:pt x="8671" y="2682"/>
                    <a:pt x="8850" y="4351"/>
                    <a:pt x="8582" y="6377"/>
                  </a:cubicBezTo>
                  <a:cubicBezTo>
                    <a:pt x="8507" y="7032"/>
                    <a:pt x="8463" y="7896"/>
                    <a:pt x="7971" y="80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0" name="Google Shape;1680;p39"/>
            <p:cNvSpPr/>
            <p:nvPr/>
          </p:nvSpPr>
          <p:spPr>
            <a:xfrm>
              <a:off x="4837198" y="4190291"/>
              <a:ext cx="275447" cy="139654"/>
            </a:xfrm>
            <a:custGeom>
              <a:rect b="b" l="l" r="r" t="t"/>
              <a:pathLst>
                <a:path extrusionOk="0" h="5424" w="10698">
                  <a:moveTo>
                    <a:pt x="10444" y="403"/>
                  </a:moveTo>
                  <a:cubicBezTo>
                    <a:pt x="10697" y="1222"/>
                    <a:pt x="10146" y="2027"/>
                    <a:pt x="9774" y="2667"/>
                  </a:cubicBezTo>
                  <a:cubicBezTo>
                    <a:pt x="8895" y="4202"/>
                    <a:pt x="7211" y="5423"/>
                    <a:pt x="5200" y="5334"/>
                  </a:cubicBezTo>
                  <a:cubicBezTo>
                    <a:pt x="2966" y="5244"/>
                    <a:pt x="1297" y="3621"/>
                    <a:pt x="612" y="2071"/>
                  </a:cubicBezTo>
                  <a:cubicBezTo>
                    <a:pt x="373" y="1580"/>
                    <a:pt x="1" y="760"/>
                    <a:pt x="567" y="209"/>
                  </a:cubicBezTo>
                  <a:cubicBezTo>
                    <a:pt x="1148" y="1"/>
                    <a:pt x="1431" y="582"/>
                    <a:pt x="1684" y="894"/>
                  </a:cubicBezTo>
                  <a:cubicBezTo>
                    <a:pt x="2548" y="1982"/>
                    <a:pt x="3904" y="4172"/>
                    <a:pt x="6183" y="3636"/>
                  </a:cubicBezTo>
                  <a:cubicBezTo>
                    <a:pt x="7852" y="3233"/>
                    <a:pt x="8761" y="1669"/>
                    <a:pt x="9878" y="373"/>
                  </a:cubicBezTo>
                  <a:cubicBezTo>
                    <a:pt x="9982" y="209"/>
                    <a:pt x="10295" y="328"/>
                    <a:pt x="10444" y="4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1" name="Google Shape;1681;p39"/>
            <p:cNvSpPr/>
            <p:nvPr/>
          </p:nvSpPr>
          <p:spPr>
            <a:xfrm>
              <a:off x="5194298" y="4262792"/>
              <a:ext cx="166123" cy="199105"/>
            </a:xfrm>
            <a:custGeom>
              <a:rect b="b" l="l" r="r" t="t"/>
              <a:pathLst>
                <a:path extrusionOk="0" h="7733" w="6452">
                  <a:moveTo>
                    <a:pt x="2593" y="2592"/>
                  </a:moveTo>
                  <a:cubicBezTo>
                    <a:pt x="3308" y="2220"/>
                    <a:pt x="4321" y="849"/>
                    <a:pt x="5602" y="1326"/>
                  </a:cubicBezTo>
                  <a:cubicBezTo>
                    <a:pt x="6272" y="1579"/>
                    <a:pt x="6451" y="2518"/>
                    <a:pt x="6109" y="3382"/>
                  </a:cubicBezTo>
                  <a:cubicBezTo>
                    <a:pt x="5662" y="4514"/>
                    <a:pt x="3933" y="6347"/>
                    <a:pt x="3084" y="6823"/>
                  </a:cubicBezTo>
                  <a:cubicBezTo>
                    <a:pt x="1475" y="7732"/>
                    <a:pt x="865" y="6421"/>
                    <a:pt x="477" y="4693"/>
                  </a:cubicBezTo>
                  <a:cubicBezTo>
                    <a:pt x="224" y="3605"/>
                    <a:pt x="1" y="2503"/>
                    <a:pt x="60" y="1624"/>
                  </a:cubicBezTo>
                  <a:cubicBezTo>
                    <a:pt x="135" y="685"/>
                    <a:pt x="447" y="0"/>
                    <a:pt x="1133" y="60"/>
                  </a:cubicBezTo>
                  <a:cubicBezTo>
                    <a:pt x="2027" y="149"/>
                    <a:pt x="2459" y="1624"/>
                    <a:pt x="2593" y="259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2" name="Google Shape;1682;p39"/>
            <p:cNvSpPr/>
            <p:nvPr/>
          </p:nvSpPr>
          <p:spPr>
            <a:xfrm>
              <a:off x="4584447" y="4192582"/>
              <a:ext cx="178379" cy="215996"/>
            </a:xfrm>
            <a:custGeom>
              <a:rect b="b" l="l" r="r" t="t"/>
              <a:pathLst>
                <a:path extrusionOk="0" h="8389" w="6928">
                  <a:moveTo>
                    <a:pt x="3084" y="3338"/>
                  </a:moveTo>
                  <a:cubicBezTo>
                    <a:pt x="3710" y="2295"/>
                    <a:pt x="4380" y="731"/>
                    <a:pt x="5408" y="373"/>
                  </a:cubicBezTo>
                  <a:cubicBezTo>
                    <a:pt x="6540" y="1"/>
                    <a:pt x="6928" y="1580"/>
                    <a:pt x="6898" y="2325"/>
                  </a:cubicBezTo>
                  <a:cubicBezTo>
                    <a:pt x="6823" y="3725"/>
                    <a:pt x="6123" y="5185"/>
                    <a:pt x="5617" y="5960"/>
                  </a:cubicBezTo>
                  <a:cubicBezTo>
                    <a:pt x="4917" y="7077"/>
                    <a:pt x="3695" y="8388"/>
                    <a:pt x="2146" y="7345"/>
                  </a:cubicBezTo>
                  <a:cubicBezTo>
                    <a:pt x="984" y="6556"/>
                    <a:pt x="0" y="4440"/>
                    <a:pt x="0" y="2727"/>
                  </a:cubicBezTo>
                  <a:cubicBezTo>
                    <a:pt x="0" y="1982"/>
                    <a:pt x="134" y="1223"/>
                    <a:pt x="745" y="1193"/>
                  </a:cubicBezTo>
                  <a:cubicBezTo>
                    <a:pt x="1386" y="1133"/>
                    <a:pt x="1892" y="1699"/>
                    <a:pt x="2205" y="2057"/>
                  </a:cubicBezTo>
                  <a:cubicBezTo>
                    <a:pt x="2578" y="2474"/>
                    <a:pt x="2756" y="2980"/>
                    <a:pt x="3084" y="333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683" name="Google Shape;1683;p39"/>
            <p:cNvGrpSpPr/>
            <p:nvPr/>
          </p:nvGrpSpPr>
          <p:grpSpPr>
            <a:xfrm>
              <a:off x="5735123" y="3863031"/>
              <a:ext cx="70213" cy="266579"/>
              <a:chOff x="5735123" y="3863031"/>
              <a:chExt cx="70213" cy="266579"/>
            </a:xfrm>
          </p:grpSpPr>
          <p:sp>
            <p:nvSpPr>
              <p:cNvPr id="1684" name="Google Shape;1684;p39"/>
              <p:cNvSpPr/>
              <p:nvPr/>
            </p:nvSpPr>
            <p:spPr>
              <a:xfrm>
                <a:off x="5744701" y="3863031"/>
                <a:ext cx="60635" cy="166844"/>
              </a:xfrm>
              <a:custGeom>
                <a:rect b="b" l="l" r="r" t="t"/>
                <a:pathLst>
                  <a:path extrusionOk="0" h="6480" w="2355">
                    <a:moveTo>
                      <a:pt x="880" y="0"/>
                    </a:moveTo>
                    <a:cubicBezTo>
                      <a:pt x="827" y="0"/>
                      <a:pt x="773" y="6"/>
                      <a:pt x="716" y="19"/>
                    </a:cubicBezTo>
                    <a:cubicBezTo>
                      <a:pt x="298" y="93"/>
                      <a:pt x="135" y="436"/>
                      <a:pt x="90" y="823"/>
                    </a:cubicBezTo>
                    <a:cubicBezTo>
                      <a:pt x="60" y="1077"/>
                      <a:pt x="60" y="1330"/>
                      <a:pt x="75" y="1583"/>
                    </a:cubicBezTo>
                    <a:cubicBezTo>
                      <a:pt x="135" y="2581"/>
                      <a:pt x="120" y="3564"/>
                      <a:pt x="30" y="4548"/>
                    </a:cubicBezTo>
                    <a:cubicBezTo>
                      <a:pt x="1" y="4905"/>
                      <a:pt x="15" y="5278"/>
                      <a:pt x="60" y="5635"/>
                    </a:cubicBezTo>
                    <a:cubicBezTo>
                      <a:pt x="120" y="6067"/>
                      <a:pt x="343" y="6410"/>
                      <a:pt x="805" y="6470"/>
                    </a:cubicBezTo>
                    <a:cubicBezTo>
                      <a:pt x="850" y="6476"/>
                      <a:pt x="895" y="6479"/>
                      <a:pt x="939" y="6479"/>
                    </a:cubicBezTo>
                    <a:cubicBezTo>
                      <a:pt x="1309" y="6479"/>
                      <a:pt x="1655" y="6262"/>
                      <a:pt x="1788" y="5903"/>
                    </a:cubicBezTo>
                    <a:cubicBezTo>
                      <a:pt x="1937" y="5620"/>
                      <a:pt x="2056" y="5308"/>
                      <a:pt x="2131" y="4995"/>
                    </a:cubicBezTo>
                    <a:cubicBezTo>
                      <a:pt x="2354" y="3654"/>
                      <a:pt x="2265" y="2268"/>
                      <a:pt x="1848" y="972"/>
                    </a:cubicBezTo>
                    <a:cubicBezTo>
                      <a:pt x="1788" y="838"/>
                      <a:pt x="1729" y="689"/>
                      <a:pt x="1669" y="555"/>
                    </a:cubicBezTo>
                    <a:cubicBezTo>
                      <a:pt x="1439" y="223"/>
                      <a:pt x="1198" y="0"/>
                      <a:pt x="8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5" name="Google Shape;1685;p39"/>
              <p:cNvSpPr/>
              <p:nvPr/>
            </p:nvSpPr>
            <p:spPr>
              <a:xfrm>
                <a:off x="5735123" y="4069722"/>
                <a:ext cx="48354" cy="59889"/>
              </a:xfrm>
              <a:custGeom>
                <a:rect b="b" l="l" r="r" t="t"/>
                <a:pathLst>
                  <a:path extrusionOk="0" h="2326" w="1878">
                    <a:moveTo>
                      <a:pt x="1026" y="0"/>
                    </a:moveTo>
                    <a:cubicBezTo>
                      <a:pt x="855" y="0"/>
                      <a:pt x="683" y="69"/>
                      <a:pt x="551" y="214"/>
                    </a:cubicBezTo>
                    <a:cubicBezTo>
                      <a:pt x="164" y="617"/>
                      <a:pt x="0" y="1168"/>
                      <a:pt x="89" y="1719"/>
                    </a:cubicBezTo>
                    <a:cubicBezTo>
                      <a:pt x="132" y="2084"/>
                      <a:pt x="447" y="2326"/>
                      <a:pt x="781" y="2326"/>
                    </a:cubicBezTo>
                    <a:cubicBezTo>
                      <a:pt x="910" y="2326"/>
                      <a:pt x="1042" y="2290"/>
                      <a:pt x="1162" y="2211"/>
                    </a:cubicBezTo>
                    <a:cubicBezTo>
                      <a:pt x="1639" y="1913"/>
                      <a:pt x="1877" y="795"/>
                      <a:pt x="1579" y="319"/>
                    </a:cubicBezTo>
                    <a:cubicBezTo>
                      <a:pt x="1454" y="111"/>
                      <a:pt x="1242" y="0"/>
                      <a:pt x="10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686" name="Google Shape;1686;p39"/>
            <p:cNvSpPr/>
            <p:nvPr/>
          </p:nvSpPr>
          <p:spPr>
            <a:xfrm>
              <a:off x="5113377" y="4728129"/>
              <a:ext cx="158424" cy="88546"/>
            </a:xfrm>
            <a:custGeom>
              <a:rect b="b" l="l" r="r" t="t"/>
              <a:pathLst>
                <a:path extrusionOk="0" h="3439" w="6153">
                  <a:moveTo>
                    <a:pt x="4646" y="1"/>
                  </a:moveTo>
                  <a:cubicBezTo>
                    <a:pt x="4320" y="1"/>
                    <a:pt x="3950" y="96"/>
                    <a:pt x="3546" y="295"/>
                  </a:cubicBezTo>
                  <a:cubicBezTo>
                    <a:pt x="2726" y="682"/>
                    <a:pt x="1982" y="1189"/>
                    <a:pt x="1028" y="1323"/>
                  </a:cubicBezTo>
                  <a:cubicBezTo>
                    <a:pt x="447" y="1397"/>
                    <a:pt x="0" y="1725"/>
                    <a:pt x="0" y="2306"/>
                  </a:cubicBezTo>
                  <a:cubicBezTo>
                    <a:pt x="0" y="2976"/>
                    <a:pt x="522" y="3245"/>
                    <a:pt x="1147" y="3364"/>
                  </a:cubicBezTo>
                  <a:cubicBezTo>
                    <a:pt x="1415" y="3408"/>
                    <a:pt x="1698" y="3438"/>
                    <a:pt x="1982" y="3438"/>
                  </a:cubicBezTo>
                  <a:cubicBezTo>
                    <a:pt x="3248" y="3423"/>
                    <a:pt x="4276" y="3125"/>
                    <a:pt x="5140" y="2470"/>
                  </a:cubicBezTo>
                  <a:cubicBezTo>
                    <a:pt x="5959" y="1859"/>
                    <a:pt x="6153" y="1129"/>
                    <a:pt x="5721" y="533"/>
                  </a:cubicBezTo>
                  <a:cubicBezTo>
                    <a:pt x="5469" y="186"/>
                    <a:pt x="5101" y="1"/>
                    <a:pt x="4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7" name="Google Shape;1687;p39"/>
            <p:cNvSpPr/>
            <p:nvPr/>
          </p:nvSpPr>
          <p:spPr>
            <a:xfrm>
              <a:off x="5285980" y="4676508"/>
              <a:ext cx="56773" cy="55589"/>
            </a:xfrm>
            <a:custGeom>
              <a:rect b="b" l="l" r="r" t="t"/>
              <a:pathLst>
                <a:path extrusionOk="0" h="2159" w="2205">
                  <a:moveTo>
                    <a:pt x="1342" y="0"/>
                  </a:moveTo>
                  <a:cubicBezTo>
                    <a:pt x="1303" y="0"/>
                    <a:pt x="1263" y="2"/>
                    <a:pt x="1222" y="6"/>
                  </a:cubicBezTo>
                  <a:cubicBezTo>
                    <a:pt x="581" y="80"/>
                    <a:pt x="0" y="855"/>
                    <a:pt x="104" y="1466"/>
                  </a:cubicBezTo>
                  <a:cubicBezTo>
                    <a:pt x="145" y="1862"/>
                    <a:pt x="475" y="2158"/>
                    <a:pt x="851" y="2158"/>
                  </a:cubicBezTo>
                  <a:cubicBezTo>
                    <a:pt x="885" y="2158"/>
                    <a:pt x="919" y="2156"/>
                    <a:pt x="953" y="2151"/>
                  </a:cubicBezTo>
                  <a:cubicBezTo>
                    <a:pt x="1594" y="2076"/>
                    <a:pt x="2205" y="1272"/>
                    <a:pt x="2115" y="661"/>
                  </a:cubicBezTo>
                  <a:cubicBezTo>
                    <a:pt x="2047" y="236"/>
                    <a:pt x="1789" y="0"/>
                    <a:pt x="13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8" name="Google Shape;1688;p39"/>
            <p:cNvSpPr/>
            <p:nvPr/>
          </p:nvSpPr>
          <p:spPr>
            <a:xfrm>
              <a:off x="4063961" y="2635040"/>
              <a:ext cx="696985" cy="660655"/>
            </a:xfrm>
            <a:custGeom>
              <a:rect b="b" l="l" r="r" t="t"/>
              <a:pathLst>
                <a:path extrusionOk="0" h="25659" w="27070">
                  <a:moveTo>
                    <a:pt x="13880" y="0"/>
                  </a:moveTo>
                  <a:cubicBezTo>
                    <a:pt x="9133" y="0"/>
                    <a:pt x="4708" y="2634"/>
                    <a:pt x="2488" y="6940"/>
                  </a:cubicBezTo>
                  <a:cubicBezTo>
                    <a:pt x="0" y="11767"/>
                    <a:pt x="820" y="17637"/>
                    <a:pt x="4529" y="21600"/>
                  </a:cubicBezTo>
                  <a:cubicBezTo>
                    <a:pt x="7008" y="24248"/>
                    <a:pt x="10425" y="25658"/>
                    <a:pt x="13904" y="25658"/>
                  </a:cubicBezTo>
                  <a:cubicBezTo>
                    <a:pt x="15631" y="25658"/>
                    <a:pt x="17374" y="25311"/>
                    <a:pt x="19025" y="24594"/>
                  </a:cubicBezTo>
                  <a:cubicBezTo>
                    <a:pt x="24000" y="22419"/>
                    <a:pt x="27069" y="17354"/>
                    <a:pt x="26697" y="11946"/>
                  </a:cubicBezTo>
                  <a:cubicBezTo>
                    <a:pt x="26280" y="5898"/>
                    <a:pt x="21706" y="966"/>
                    <a:pt x="15702" y="117"/>
                  </a:cubicBezTo>
                  <a:lnTo>
                    <a:pt x="15613" y="117"/>
                  </a:lnTo>
                  <a:cubicBezTo>
                    <a:pt x="15033" y="39"/>
                    <a:pt x="14454" y="0"/>
                    <a:pt x="138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9" name="Google Shape;1689;p39"/>
            <p:cNvSpPr/>
            <p:nvPr/>
          </p:nvSpPr>
          <p:spPr>
            <a:xfrm>
              <a:off x="4613206" y="3079909"/>
              <a:ext cx="188369" cy="185665"/>
            </a:xfrm>
            <a:custGeom>
              <a:rect b="b" l="l" r="r" t="t"/>
              <a:pathLst>
                <a:path extrusionOk="0" h="7211" w="7316">
                  <a:moveTo>
                    <a:pt x="6451" y="4574"/>
                  </a:moveTo>
                  <a:cubicBezTo>
                    <a:pt x="5558" y="5706"/>
                    <a:pt x="2131" y="7211"/>
                    <a:pt x="924" y="5989"/>
                  </a:cubicBezTo>
                  <a:cubicBezTo>
                    <a:pt x="1" y="5065"/>
                    <a:pt x="1863" y="2801"/>
                    <a:pt x="2772" y="1669"/>
                  </a:cubicBezTo>
                  <a:cubicBezTo>
                    <a:pt x="3248" y="1043"/>
                    <a:pt x="3800" y="477"/>
                    <a:pt x="4410" y="0"/>
                  </a:cubicBezTo>
                  <a:cubicBezTo>
                    <a:pt x="5781" y="581"/>
                    <a:pt x="6436" y="1341"/>
                    <a:pt x="6749" y="1862"/>
                  </a:cubicBezTo>
                  <a:cubicBezTo>
                    <a:pt x="7315" y="2816"/>
                    <a:pt x="7077" y="3784"/>
                    <a:pt x="6451" y="45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0" name="Google Shape;1690;p39"/>
            <p:cNvSpPr/>
            <p:nvPr/>
          </p:nvSpPr>
          <p:spPr>
            <a:xfrm>
              <a:off x="4645054" y="3128054"/>
              <a:ext cx="113160" cy="81439"/>
            </a:xfrm>
            <a:custGeom>
              <a:rect b="b" l="l" r="r" t="t"/>
              <a:pathLst>
                <a:path extrusionOk="0" h="3163" w="4395">
                  <a:moveTo>
                    <a:pt x="2744" y="0"/>
                  </a:moveTo>
                  <a:cubicBezTo>
                    <a:pt x="1867" y="0"/>
                    <a:pt x="991" y="315"/>
                    <a:pt x="179" y="931"/>
                  </a:cubicBezTo>
                  <a:cubicBezTo>
                    <a:pt x="15" y="1050"/>
                    <a:pt x="0" y="1274"/>
                    <a:pt x="119" y="1423"/>
                  </a:cubicBezTo>
                  <a:cubicBezTo>
                    <a:pt x="134" y="1452"/>
                    <a:pt x="164" y="1467"/>
                    <a:pt x="179" y="1497"/>
                  </a:cubicBezTo>
                  <a:cubicBezTo>
                    <a:pt x="249" y="1551"/>
                    <a:pt x="334" y="1577"/>
                    <a:pt x="419" y="1577"/>
                  </a:cubicBezTo>
                  <a:cubicBezTo>
                    <a:pt x="498" y="1577"/>
                    <a:pt x="576" y="1555"/>
                    <a:pt x="641" y="1512"/>
                  </a:cubicBezTo>
                  <a:cubicBezTo>
                    <a:pt x="1058" y="1184"/>
                    <a:pt x="1535" y="946"/>
                    <a:pt x="2056" y="827"/>
                  </a:cubicBezTo>
                  <a:lnTo>
                    <a:pt x="2056" y="827"/>
                  </a:lnTo>
                  <a:cubicBezTo>
                    <a:pt x="2324" y="1482"/>
                    <a:pt x="2324" y="2108"/>
                    <a:pt x="2026" y="2599"/>
                  </a:cubicBezTo>
                  <a:cubicBezTo>
                    <a:pt x="1937" y="2763"/>
                    <a:pt x="1982" y="2957"/>
                    <a:pt x="2116" y="3076"/>
                  </a:cubicBezTo>
                  <a:lnTo>
                    <a:pt x="2160" y="3106"/>
                  </a:lnTo>
                  <a:cubicBezTo>
                    <a:pt x="2220" y="3144"/>
                    <a:pt x="2287" y="3162"/>
                    <a:pt x="2354" y="3162"/>
                  </a:cubicBezTo>
                  <a:cubicBezTo>
                    <a:pt x="2471" y="3162"/>
                    <a:pt x="2586" y="3106"/>
                    <a:pt x="2652" y="3002"/>
                  </a:cubicBezTo>
                  <a:cubicBezTo>
                    <a:pt x="3054" y="2331"/>
                    <a:pt x="3099" y="1542"/>
                    <a:pt x="2786" y="737"/>
                  </a:cubicBezTo>
                  <a:cubicBezTo>
                    <a:pt x="2818" y="736"/>
                    <a:pt x="2849" y="735"/>
                    <a:pt x="2880" y="735"/>
                  </a:cubicBezTo>
                  <a:cubicBezTo>
                    <a:pt x="3221" y="735"/>
                    <a:pt x="3560" y="808"/>
                    <a:pt x="3874" y="931"/>
                  </a:cubicBezTo>
                  <a:cubicBezTo>
                    <a:pt x="3916" y="949"/>
                    <a:pt x="3960" y="957"/>
                    <a:pt x="4004" y="957"/>
                  </a:cubicBezTo>
                  <a:cubicBezTo>
                    <a:pt x="4144" y="957"/>
                    <a:pt x="4279" y="870"/>
                    <a:pt x="4335" y="722"/>
                  </a:cubicBezTo>
                  <a:cubicBezTo>
                    <a:pt x="4395" y="544"/>
                    <a:pt x="4306" y="335"/>
                    <a:pt x="4112" y="261"/>
                  </a:cubicBezTo>
                  <a:cubicBezTo>
                    <a:pt x="3662" y="87"/>
                    <a:pt x="3202" y="0"/>
                    <a:pt x="27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1" name="Google Shape;1691;p39"/>
            <p:cNvSpPr/>
            <p:nvPr/>
          </p:nvSpPr>
          <p:spPr>
            <a:xfrm>
              <a:off x="4066253" y="2649561"/>
              <a:ext cx="163059" cy="196788"/>
            </a:xfrm>
            <a:custGeom>
              <a:rect b="b" l="l" r="r" t="t"/>
              <a:pathLst>
                <a:path extrusionOk="0" h="7643" w="6333">
                  <a:moveTo>
                    <a:pt x="1386" y="1296"/>
                  </a:moveTo>
                  <a:cubicBezTo>
                    <a:pt x="537" y="2473"/>
                    <a:pt x="1" y="6168"/>
                    <a:pt x="1505" y="7002"/>
                  </a:cubicBezTo>
                  <a:cubicBezTo>
                    <a:pt x="2638" y="7643"/>
                    <a:pt x="4321" y="5244"/>
                    <a:pt x="5170" y="4067"/>
                  </a:cubicBezTo>
                  <a:cubicBezTo>
                    <a:pt x="5647" y="3442"/>
                    <a:pt x="6034" y="2771"/>
                    <a:pt x="6332" y="2041"/>
                  </a:cubicBezTo>
                  <a:cubicBezTo>
                    <a:pt x="5409" y="879"/>
                    <a:pt x="4500" y="447"/>
                    <a:pt x="3919" y="298"/>
                  </a:cubicBezTo>
                  <a:cubicBezTo>
                    <a:pt x="2861" y="0"/>
                    <a:pt x="1982" y="477"/>
                    <a:pt x="1386" y="12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2" name="Google Shape;1692;p39"/>
            <p:cNvSpPr/>
            <p:nvPr/>
          </p:nvSpPr>
          <p:spPr>
            <a:xfrm>
              <a:off x="4108837" y="2689622"/>
              <a:ext cx="86331" cy="111821"/>
            </a:xfrm>
            <a:custGeom>
              <a:rect b="b" l="l" r="r" t="t"/>
              <a:pathLst>
                <a:path extrusionOk="0" h="4343" w="3353">
                  <a:moveTo>
                    <a:pt x="2073" y="1"/>
                  </a:moveTo>
                  <a:cubicBezTo>
                    <a:pt x="1999" y="1"/>
                    <a:pt x="1926" y="22"/>
                    <a:pt x="1863" y="68"/>
                  </a:cubicBezTo>
                  <a:cubicBezTo>
                    <a:pt x="1699" y="187"/>
                    <a:pt x="1669" y="411"/>
                    <a:pt x="1803" y="560"/>
                  </a:cubicBezTo>
                  <a:cubicBezTo>
                    <a:pt x="2027" y="858"/>
                    <a:pt x="2175" y="1200"/>
                    <a:pt x="2280" y="1558"/>
                  </a:cubicBezTo>
                  <a:cubicBezTo>
                    <a:pt x="2181" y="1549"/>
                    <a:pt x="2084" y="1545"/>
                    <a:pt x="1988" y="1545"/>
                  </a:cubicBezTo>
                  <a:cubicBezTo>
                    <a:pt x="1245" y="1545"/>
                    <a:pt x="596" y="1800"/>
                    <a:pt x="135" y="2288"/>
                  </a:cubicBezTo>
                  <a:cubicBezTo>
                    <a:pt x="0" y="2437"/>
                    <a:pt x="15" y="2675"/>
                    <a:pt x="164" y="2794"/>
                  </a:cubicBezTo>
                  <a:cubicBezTo>
                    <a:pt x="179" y="2809"/>
                    <a:pt x="194" y="2824"/>
                    <a:pt x="194" y="2824"/>
                  </a:cubicBezTo>
                  <a:cubicBezTo>
                    <a:pt x="262" y="2878"/>
                    <a:pt x="342" y="2905"/>
                    <a:pt x="422" y="2905"/>
                  </a:cubicBezTo>
                  <a:cubicBezTo>
                    <a:pt x="518" y="2905"/>
                    <a:pt x="613" y="2867"/>
                    <a:pt x="686" y="2794"/>
                  </a:cubicBezTo>
                  <a:cubicBezTo>
                    <a:pt x="1017" y="2438"/>
                    <a:pt x="1481" y="2264"/>
                    <a:pt x="2025" y="2264"/>
                  </a:cubicBezTo>
                  <a:cubicBezTo>
                    <a:pt x="2141" y="2264"/>
                    <a:pt x="2261" y="2272"/>
                    <a:pt x="2384" y="2288"/>
                  </a:cubicBezTo>
                  <a:cubicBezTo>
                    <a:pt x="2399" y="2824"/>
                    <a:pt x="2310" y="3345"/>
                    <a:pt x="2116" y="3837"/>
                  </a:cubicBezTo>
                  <a:cubicBezTo>
                    <a:pt x="2056" y="3986"/>
                    <a:pt x="2101" y="4165"/>
                    <a:pt x="2250" y="4269"/>
                  </a:cubicBezTo>
                  <a:cubicBezTo>
                    <a:pt x="2265" y="4284"/>
                    <a:pt x="2295" y="4299"/>
                    <a:pt x="2324" y="4314"/>
                  </a:cubicBezTo>
                  <a:cubicBezTo>
                    <a:pt x="2370" y="4333"/>
                    <a:pt x="2418" y="4342"/>
                    <a:pt x="2465" y="4342"/>
                  </a:cubicBezTo>
                  <a:cubicBezTo>
                    <a:pt x="2601" y="4342"/>
                    <a:pt x="2731" y="4264"/>
                    <a:pt x="2786" y="4120"/>
                  </a:cubicBezTo>
                  <a:cubicBezTo>
                    <a:pt x="3352" y="2675"/>
                    <a:pt x="3203" y="1275"/>
                    <a:pt x="2384" y="157"/>
                  </a:cubicBezTo>
                  <a:cubicBezTo>
                    <a:pt x="2311" y="56"/>
                    <a:pt x="2192" y="1"/>
                    <a:pt x="2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3" name="Google Shape;1693;p39"/>
            <p:cNvSpPr/>
            <p:nvPr/>
          </p:nvSpPr>
          <p:spPr>
            <a:xfrm>
              <a:off x="4298303" y="2561792"/>
              <a:ext cx="455731" cy="380085"/>
            </a:xfrm>
            <a:custGeom>
              <a:rect b="b" l="l" r="r" t="t"/>
              <a:pathLst>
                <a:path extrusionOk="0" h="14762" w="17700">
                  <a:moveTo>
                    <a:pt x="8008" y="0"/>
                  </a:moveTo>
                  <a:cubicBezTo>
                    <a:pt x="7755" y="0"/>
                    <a:pt x="7221" y="709"/>
                    <a:pt x="6764" y="1636"/>
                  </a:cubicBezTo>
                  <a:cubicBezTo>
                    <a:pt x="6660" y="1026"/>
                    <a:pt x="6511" y="608"/>
                    <a:pt x="6332" y="608"/>
                  </a:cubicBezTo>
                  <a:cubicBezTo>
                    <a:pt x="6079" y="623"/>
                    <a:pt x="5915" y="1547"/>
                    <a:pt x="5960" y="2679"/>
                  </a:cubicBezTo>
                  <a:lnTo>
                    <a:pt x="5960" y="2813"/>
                  </a:lnTo>
                  <a:cubicBezTo>
                    <a:pt x="5510" y="2724"/>
                    <a:pt x="5029" y="2681"/>
                    <a:pt x="4532" y="2681"/>
                  </a:cubicBezTo>
                  <a:cubicBezTo>
                    <a:pt x="3035" y="2681"/>
                    <a:pt x="1388" y="3070"/>
                    <a:pt x="1" y="3752"/>
                  </a:cubicBezTo>
                  <a:cubicBezTo>
                    <a:pt x="120" y="3856"/>
                    <a:pt x="224" y="3960"/>
                    <a:pt x="358" y="4065"/>
                  </a:cubicBezTo>
                  <a:cubicBezTo>
                    <a:pt x="1361" y="4894"/>
                    <a:pt x="2535" y="5313"/>
                    <a:pt x="3593" y="5313"/>
                  </a:cubicBezTo>
                  <a:cubicBezTo>
                    <a:pt x="4531" y="5313"/>
                    <a:pt x="5377" y="4983"/>
                    <a:pt x="5930" y="4318"/>
                  </a:cubicBezTo>
                  <a:cubicBezTo>
                    <a:pt x="6243" y="3931"/>
                    <a:pt x="6437" y="3469"/>
                    <a:pt x="6496" y="2977"/>
                  </a:cubicBezTo>
                  <a:lnTo>
                    <a:pt x="6600" y="2977"/>
                  </a:lnTo>
                  <a:cubicBezTo>
                    <a:pt x="7018" y="5793"/>
                    <a:pt x="8999" y="9055"/>
                    <a:pt x="12142" y="11648"/>
                  </a:cubicBezTo>
                  <a:cubicBezTo>
                    <a:pt x="13766" y="13003"/>
                    <a:pt x="15599" y="14061"/>
                    <a:pt x="17580" y="14761"/>
                  </a:cubicBezTo>
                  <a:cubicBezTo>
                    <a:pt x="17699" y="11484"/>
                    <a:pt x="15926" y="8042"/>
                    <a:pt x="13096" y="5703"/>
                  </a:cubicBezTo>
                  <a:cubicBezTo>
                    <a:pt x="11383" y="4273"/>
                    <a:pt x="9327" y="3290"/>
                    <a:pt x="7122" y="2888"/>
                  </a:cubicBezTo>
                  <a:cubicBezTo>
                    <a:pt x="7301" y="2620"/>
                    <a:pt x="7450" y="2337"/>
                    <a:pt x="7584" y="2054"/>
                  </a:cubicBezTo>
                  <a:cubicBezTo>
                    <a:pt x="8075" y="1041"/>
                    <a:pt x="8284" y="117"/>
                    <a:pt x="8060" y="13"/>
                  </a:cubicBezTo>
                  <a:cubicBezTo>
                    <a:pt x="8045" y="4"/>
                    <a:pt x="8027" y="0"/>
                    <a:pt x="8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4" name="Google Shape;1694;p39"/>
            <p:cNvSpPr/>
            <p:nvPr/>
          </p:nvSpPr>
          <p:spPr>
            <a:xfrm>
              <a:off x="4636609" y="2768818"/>
              <a:ext cx="56413" cy="54507"/>
            </a:xfrm>
            <a:custGeom>
              <a:rect b="b" l="l" r="r" t="t"/>
              <a:pathLst>
                <a:path extrusionOk="0" h="2117" w="2191">
                  <a:moveTo>
                    <a:pt x="460" y="1"/>
                  </a:moveTo>
                  <a:cubicBezTo>
                    <a:pt x="319" y="1"/>
                    <a:pt x="194" y="53"/>
                    <a:pt x="105" y="195"/>
                  </a:cubicBezTo>
                  <a:cubicBezTo>
                    <a:pt x="0" y="404"/>
                    <a:pt x="75" y="657"/>
                    <a:pt x="269" y="776"/>
                  </a:cubicBezTo>
                  <a:cubicBezTo>
                    <a:pt x="596" y="1029"/>
                    <a:pt x="760" y="1372"/>
                    <a:pt x="969" y="1700"/>
                  </a:cubicBezTo>
                  <a:cubicBezTo>
                    <a:pt x="1159" y="1980"/>
                    <a:pt x="1383" y="2117"/>
                    <a:pt x="1603" y="2117"/>
                  </a:cubicBezTo>
                  <a:cubicBezTo>
                    <a:pt x="1676" y="2117"/>
                    <a:pt x="1748" y="2102"/>
                    <a:pt x="1818" y="2072"/>
                  </a:cubicBezTo>
                  <a:cubicBezTo>
                    <a:pt x="2101" y="1938"/>
                    <a:pt x="2190" y="1625"/>
                    <a:pt x="2027" y="1238"/>
                  </a:cubicBezTo>
                  <a:cubicBezTo>
                    <a:pt x="1833" y="791"/>
                    <a:pt x="1490" y="433"/>
                    <a:pt x="1073" y="195"/>
                  </a:cubicBezTo>
                  <a:cubicBezTo>
                    <a:pt x="969" y="150"/>
                    <a:pt x="865" y="91"/>
                    <a:pt x="760" y="61"/>
                  </a:cubicBezTo>
                  <a:cubicBezTo>
                    <a:pt x="658" y="25"/>
                    <a:pt x="556" y="1"/>
                    <a:pt x="4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5" name="Google Shape;1695;p39"/>
            <p:cNvSpPr/>
            <p:nvPr/>
          </p:nvSpPr>
          <p:spPr>
            <a:xfrm>
              <a:off x="4683390" y="2834445"/>
              <a:ext cx="22658" cy="25619"/>
            </a:xfrm>
            <a:custGeom>
              <a:rect b="b" l="l" r="r" t="t"/>
              <a:pathLst>
                <a:path extrusionOk="0" h="995" w="880">
                  <a:moveTo>
                    <a:pt x="421" y="1"/>
                  </a:moveTo>
                  <a:cubicBezTo>
                    <a:pt x="322" y="1"/>
                    <a:pt x="226" y="47"/>
                    <a:pt x="165" y="134"/>
                  </a:cubicBezTo>
                  <a:cubicBezTo>
                    <a:pt x="1" y="372"/>
                    <a:pt x="46" y="715"/>
                    <a:pt x="254" y="909"/>
                  </a:cubicBezTo>
                  <a:cubicBezTo>
                    <a:pt x="313" y="967"/>
                    <a:pt x="388" y="994"/>
                    <a:pt x="464" y="994"/>
                  </a:cubicBezTo>
                  <a:cubicBezTo>
                    <a:pt x="563" y="994"/>
                    <a:pt x="664" y="948"/>
                    <a:pt x="731" y="864"/>
                  </a:cubicBezTo>
                  <a:cubicBezTo>
                    <a:pt x="880" y="611"/>
                    <a:pt x="835" y="283"/>
                    <a:pt x="627" y="74"/>
                  </a:cubicBezTo>
                  <a:cubicBezTo>
                    <a:pt x="564" y="25"/>
                    <a:pt x="492" y="1"/>
                    <a:pt x="4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6" name="Google Shape;1696;p39"/>
            <p:cNvSpPr/>
            <p:nvPr/>
          </p:nvSpPr>
          <p:spPr>
            <a:xfrm>
              <a:off x="4350311" y="2735064"/>
              <a:ext cx="139577" cy="93669"/>
            </a:xfrm>
            <a:custGeom>
              <a:rect b="b" l="l" r="r" t="t"/>
              <a:pathLst>
                <a:path extrusionOk="0" h="3638" w="5421">
                  <a:moveTo>
                    <a:pt x="497" y="0"/>
                  </a:moveTo>
                  <a:cubicBezTo>
                    <a:pt x="160" y="0"/>
                    <a:pt x="1" y="455"/>
                    <a:pt x="290" y="672"/>
                  </a:cubicBezTo>
                  <a:lnTo>
                    <a:pt x="305" y="672"/>
                  </a:lnTo>
                  <a:lnTo>
                    <a:pt x="4744" y="3577"/>
                  </a:lnTo>
                  <a:cubicBezTo>
                    <a:pt x="4810" y="3619"/>
                    <a:pt x="4879" y="3637"/>
                    <a:pt x="4944" y="3637"/>
                  </a:cubicBezTo>
                  <a:cubicBezTo>
                    <a:pt x="5204" y="3637"/>
                    <a:pt x="5420" y="3347"/>
                    <a:pt x="5266" y="3085"/>
                  </a:cubicBezTo>
                  <a:cubicBezTo>
                    <a:pt x="4774" y="2325"/>
                    <a:pt x="4163" y="1670"/>
                    <a:pt x="3448" y="1134"/>
                  </a:cubicBezTo>
                  <a:cubicBezTo>
                    <a:pt x="2599" y="493"/>
                    <a:pt x="1586" y="91"/>
                    <a:pt x="528" y="1"/>
                  </a:cubicBezTo>
                  <a:cubicBezTo>
                    <a:pt x="518" y="0"/>
                    <a:pt x="507" y="0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7" name="Google Shape;1697;p39"/>
            <p:cNvSpPr/>
            <p:nvPr/>
          </p:nvSpPr>
          <p:spPr>
            <a:xfrm>
              <a:off x="4549715" y="2876797"/>
              <a:ext cx="129587" cy="106517"/>
            </a:xfrm>
            <a:custGeom>
              <a:rect b="b" l="l" r="r" t="t"/>
              <a:pathLst>
                <a:path extrusionOk="0" h="4137" w="5033">
                  <a:moveTo>
                    <a:pt x="527" y="1"/>
                  </a:moveTo>
                  <a:cubicBezTo>
                    <a:pt x="199" y="1"/>
                    <a:pt x="0" y="429"/>
                    <a:pt x="277" y="664"/>
                  </a:cubicBezTo>
                  <a:lnTo>
                    <a:pt x="4344" y="4061"/>
                  </a:lnTo>
                  <a:lnTo>
                    <a:pt x="4374" y="4075"/>
                  </a:lnTo>
                  <a:cubicBezTo>
                    <a:pt x="4439" y="4118"/>
                    <a:pt x="4509" y="4137"/>
                    <a:pt x="4577" y="4137"/>
                  </a:cubicBezTo>
                  <a:cubicBezTo>
                    <a:pt x="4817" y="4137"/>
                    <a:pt x="5033" y="3899"/>
                    <a:pt x="4940" y="3643"/>
                  </a:cubicBezTo>
                  <a:cubicBezTo>
                    <a:pt x="4537" y="2645"/>
                    <a:pt x="3852" y="1796"/>
                    <a:pt x="2988" y="1185"/>
                  </a:cubicBezTo>
                  <a:cubicBezTo>
                    <a:pt x="2273" y="649"/>
                    <a:pt x="1469" y="262"/>
                    <a:pt x="605" y="8"/>
                  </a:cubicBezTo>
                  <a:cubicBezTo>
                    <a:pt x="578" y="3"/>
                    <a:pt x="552" y="1"/>
                    <a:pt x="5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8" name="Google Shape;1698;p39"/>
            <p:cNvSpPr/>
            <p:nvPr/>
          </p:nvSpPr>
          <p:spPr>
            <a:xfrm>
              <a:off x="4368874" y="2898424"/>
              <a:ext cx="129227" cy="162184"/>
            </a:xfrm>
            <a:custGeom>
              <a:rect b="b" l="l" r="r" t="t"/>
              <a:pathLst>
                <a:path extrusionOk="0" h="6299" w="5019">
                  <a:moveTo>
                    <a:pt x="4061" y="0"/>
                  </a:moveTo>
                  <a:cubicBezTo>
                    <a:pt x="3922" y="0"/>
                    <a:pt x="3774" y="29"/>
                    <a:pt x="3621" y="92"/>
                  </a:cubicBezTo>
                  <a:cubicBezTo>
                    <a:pt x="3025" y="345"/>
                    <a:pt x="2474" y="718"/>
                    <a:pt x="2012" y="1180"/>
                  </a:cubicBezTo>
                  <a:cubicBezTo>
                    <a:pt x="1461" y="1686"/>
                    <a:pt x="969" y="2282"/>
                    <a:pt x="582" y="2923"/>
                  </a:cubicBezTo>
                  <a:cubicBezTo>
                    <a:pt x="463" y="3131"/>
                    <a:pt x="359" y="3340"/>
                    <a:pt x="284" y="3563"/>
                  </a:cubicBezTo>
                  <a:cubicBezTo>
                    <a:pt x="1" y="4204"/>
                    <a:pt x="224" y="4949"/>
                    <a:pt x="805" y="5336"/>
                  </a:cubicBezTo>
                  <a:cubicBezTo>
                    <a:pt x="1446" y="5783"/>
                    <a:pt x="2176" y="6096"/>
                    <a:pt x="2936" y="6260"/>
                  </a:cubicBezTo>
                  <a:cubicBezTo>
                    <a:pt x="3040" y="6288"/>
                    <a:pt x="3144" y="6298"/>
                    <a:pt x="3244" y="6298"/>
                  </a:cubicBezTo>
                  <a:cubicBezTo>
                    <a:pt x="3301" y="6298"/>
                    <a:pt x="3358" y="6295"/>
                    <a:pt x="3413" y="6289"/>
                  </a:cubicBezTo>
                  <a:cubicBezTo>
                    <a:pt x="4038" y="6230"/>
                    <a:pt x="4306" y="5813"/>
                    <a:pt x="4128" y="5217"/>
                  </a:cubicBezTo>
                  <a:cubicBezTo>
                    <a:pt x="4098" y="5113"/>
                    <a:pt x="4068" y="5023"/>
                    <a:pt x="4023" y="4919"/>
                  </a:cubicBezTo>
                  <a:cubicBezTo>
                    <a:pt x="3696" y="4144"/>
                    <a:pt x="3845" y="3429"/>
                    <a:pt x="4232" y="2744"/>
                  </a:cubicBezTo>
                  <a:cubicBezTo>
                    <a:pt x="4381" y="2476"/>
                    <a:pt x="4530" y="2208"/>
                    <a:pt x="4679" y="1939"/>
                  </a:cubicBezTo>
                  <a:cubicBezTo>
                    <a:pt x="4813" y="1686"/>
                    <a:pt x="4902" y="1403"/>
                    <a:pt x="4947" y="1105"/>
                  </a:cubicBezTo>
                  <a:cubicBezTo>
                    <a:pt x="5018" y="462"/>
                    <a:pt x="4614" y="0"/>
                    <a:pt x="4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9" name="Google Shape;1699;p39"/>
            <p:cNvSpPr/>
            <p:nvPr/>
          </p:nvSpPr>
          <p:spPr>
            <a:xfrm>
              <a:off x="4297917" y="3029987"/>
              <a:ext cx="123253" cy="99411"/>
            </a:xfrm>
            <a:custGeom>
              <a:rect b="b" l="l" r="r" t="t"/>
              <a:pathLst>
                <a:path extrusionOk="0" h="3861" w="4787">
                  <a:moveTo>
                    <a:pt x="962" y="1"/>
                  </a:moveTo>
                  <a:cubicBezTo>
                    <a:pt x="832" y="1"/>
                    <a:pt x="703" y="63"/>
                    <a:pt x="627" y="211"/>
                  </a:cubicBezTo>
                  <a:cubicBezTo>
                    <a:pt x="1" y="1641"/>
                    <a:pt x="433" y="2699"/>
                    <a:pt x="1088" y="3280"/>
                  </a:cubicBezTo>
                  <a:cubicBezTo>
                    <a:pt x="1193" y="3369"/>
                    <a:pt x="1297" y="3444"/>
                    <a:pt x="1401" y="3518"/>
                  </a:cubicBezTo>
                  <a:cubicBezTo>
                    <a:pt x="1787" y="3750"/>
                    <a:pt x="2215" y="3861"/>
                    <a:pt x="2640" y="3861"/>
                  </a:cubicBezTo>
                  <a:cubicBezTo>
                    <a:pt x="3363" y="3861"/>
                    <a:pt x="4075" y="3538"/>
                    <a:pt x="4545" y="2937"/>
                  </a:cubicBezTo>
                  <a:cubicBezTo>
                    <a:pt x="4786" y="2641"/>
                    <a:pt x="4518" y="2296"/>
                    <a:pt x="4229" y="2296"/>
                  </a:cubicBezTo>
                  <a:cubicBezTo>
                    <a:pt x="4126" y="2296"/>
                    <a:pt x="4020" y="2340"/>
                    <a:pt x="3934" y="2446"/>
                  </a:cubicBezTo>
                  <a:cubicBezTo>
                    <a:pt x="3623" y="2860"/>
                    <a:pt x="3141" y="3083"/>
                    <a:pt x="2651" y="3083"/>
                  </a:cubicBezTo>
                  <a:cubicBezTo>
                    <a:pt x="2365" y="3083"/>
                    <a:pt x="2076" y="3007"/>
                    <a:pt x="1818" y="2848"/>
                  </a:cubicBezTo>
                  <a:cubicBezTo>
                    <a:pt x="1252" y="2505"/>
                    <a:pt x="820" y="1716"/>
                    <a:pt x="1342" y="524"/>
                  </a:cubicBezTo>
                  <a:cubicBezTo>
                    <a:pt x="1459" y="230"/>
                    <a:pt x="1210" y="1"/>
                    <a:pt x="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0" name="Google Shape;1700;p39"/>
            <p:cNvSpPr/>
            <p:nvPr/>
          </p:nvSpPr>
          <p:spPr>
            <a:xfrm>
              <a:off x="4440294" y="3102282"/>
              <a:ext cx="162982" cy="122738"/>
            </a:xfrm>
            <a:custGeom>
              <a:rect b="b" l="l" r="r" t="t"/>
              <a:pathLst>
                <a:path extrusionOk="0" h="4767" w="6330">
                  <a:moveTo>
                    <a:pt x="3152" y="1"/>
                  </a:moveTo>
                  <a:cubicBezTo>
                    <a:pt x="2495" y="1"/>
                    <a:pt x="1841" y="271"/>
                    <a:pt x="1368" y="800"/>
                  </a:cubicBezTo>
                  <a:cubicBezTo>
                    <a:pt x="1" y="2357"/>
                    <a:pt x="1120" y="4767"/>
                    <a:pt x="3144" y="4767"/>
                  </a:cubicBezTo>
                  <a:cubicBezTo>
                    <a:pt x="3193" y="4767"/>
                    <a:pt x="3241" y="4765"/>
                    <a:pt x="3290" y="4763"/>
                  </a:cubicBezTo>
                  <a:cubicBezTo>
                    <a:pt x="5421" y="4628"/>
                    <a:pt x="6329" y="2006"/>
                    <a:pt x="4735" y="606"/>
                  </a:cubicBezTo>
                  <a:cubicBezTo>
                    <a:pt x="4281" y="200"/>
                    <a:pt x="3715" y="1"/>
                    <a:pt x="31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1" name="Google Shape;1701;p39"/>
            <p:cNvSpPr/>
            <p:nvPr/>
          </p:nvSpPr>
          <p:spPr>
            <a:xfrm>
              <a:off x="4158373" y="2883646"/>
              <a:ext cx="162982" cy="122764"/>
            </a:xfrm>
            <a:custGeom>
              <a:rect b="b" l="l" r="r" t="t"/>
              <a:pathLst>
                <a:path extrusionOk="0" h="4768" w="6330">
                  <a:moveTo>
                    <a:pt x="3152" y="1"/>
                  </a:moveTo>
                  <a:cubicBezTo>
                    <a:pt x="2496" y="1"/>
                    <a:pt x="1842" y="271"/>
                    <a:pt x="1369" y="800"/>
                  </a:cubicBezTo>
                  <a:cubicBezTo>
                    <a:pt x="1" y="2357"/>
                    <a:pt x="1120" y="4767"/>
                    <a:pt x="3159" y="4767"/>
                  </a:cubicBezTo>
                  <a:cubicBezTo>
                    <a:pt x="3207" y="4767"/>
                    <a:pt x="3256" y="4766"/>
                    <a:pt x="3305" y="4763"/>
                  </a:cubicBezTo>
                  <a:cubicBezTo>
                    <a:pt x="5421" y="4629"/>
                    <a:pt x="6330" y="2007"/>
                    <a:pt x="4736" y="607"/>
                  </a:cubicBezTo>
                  <a:cubicBezTo>
                    <a:pt x="4281" y="200"/>
                    <a:pt x="3716" y="1"/>
                    <a:pt x="31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2" name="Google Shape;1702;p39"/>
            <p:cNvSpPr/>
            <p:nvPr/>
          </p:nvSpPr>
          <p:spPr>
            <a:xfrm>
              <a:off x="4310971" y="2824738"/>
              <a:ext cx="88031" cy="69158"/>
            </a:xfrm>
            <a:custGeom>
              <a:rect b="b" l="l" r="r" t="t"/>
              <a:pathLst>
                <a:path extrusionOk="0" h="2686" w="3419">
                  <a:moveTo>
                    <a:pt x="739" y="1"/>
                  </a:moveTo>
                  <a:cubicBezTo>
                    <a:pt x="627" y="1"/>
                    <a:pt x="516" y="59"/>
                    <a:pt x="462" y="198"/>
                  </a:cubicBezTo>
                  <a:cubicBezTo>
                    <a:pt x="0" y="1300"/>
                    <a:pt x="462" y="2075"/>
                    <a:pt x="1043" y="2433"/>
                  </a:cubicBezTo>
                  <a:cubicBezTo>
                    <a:pt x="1311" y="2597"/>
                    <a:pt x="1639" y="2686"/>
                    <a:pt x="1967" y="2686"/>
                  </a:cubicBezTo>
                  <a:cubicBezTo>
                    <a:pt x="2444" y="2686"/>
                    <a:pt x="2905" y="2477"/>
                    <a:pt x="3218" y="2120"/>
                  </a:cubicBezTo>
                  <a:cubicBezTo>
                    <a:pt x="3419" y="1886"/>
                    <a:pt x="3203" y="1611"/>
                    <a:pt x="2976" y="1611"/>
                  </a:cubicBezTo>
                  <a:cubicBezTo>
                    <a:pt x="2899" y="1611"/>
                    <a:pt x="2821" y="1642"/>
                    <a:pt x="2756" y="1718"/>
                  </a:cubicBezTo>
                  <a:cubicBezTo>
                    <a:pt x="2551" y="1965"/>
                    <a:pt x="2253" y="2071"/>
                    <a:pt x="1960" y="2071"/>
                  </a:cubicBezTo>
                  <a:cubicBezTo>
                    <a:pt x="1742" y="2071"/>
                    <a:pt x="1528" y="2013"/>
                    <a:pt x="1356" y="1911"/>
                  </a:cubicBezTo>
                  <a:cubicBezTo>
                    <a:pt x="1133" y="1777"/>
                    <a:pt x="641" y="1345"/>
                    <a:pt x="1028" y="436"/>
                  </a:cubicBezTo>
                  <a:cubicBezTo>
                    <a:pt x="1143" y="188"/>
                    <a:pt x="939" y="1"/>
                    <a:pt x="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3" name="Google Shape;1703;p39"/>
            <p:cNvSpPr/>
            <p:nvPr/>
          </p:nvSpPr>
          <p:spPr>
            <a:xfrm>
              <a:off x="4511559" y="2975302"/>
              <a:ext cx="87207" cy="68952"/>
            </a:xfrm>
            <a:custGeom>
              <a:rect b="b" l="l" r="r" t="t"/>
              <a:pathLst>
                <a:path extrusionOk="0" h="2678" w="3387">
                  <a:moveTo>
                    <a:pt x="749" y="1"/>
                  </a:moveTo>
                  <a:cubicBezTo>
                    <a:pt x="639" y="1"/>
                    <a:pt x="531" y="61"/>
                    <a:pt x="478" y="205"/>
                  </a:cubicBezTo>
                  <a:cubicBezTo>
                    <a:pt x="1" y="1307"/>
                    <a:pt x="478" y="2067"/>
                    <a:pt x="1044" y="2439"/>
                  </a:cubicBezTo>
                  <a:cubicBezTo>
                    <a:pt x="1327" y="2603"/>
                    <a:pt x="1640" y="2678"/>
                    <a:pt x="1967" y="2678"/>
                  </a:cubicBezTo>
                  <a:cubicBezTo>
                    <a:pt x="2444" y="2678"/>
                    <a:pt x="2906" y="2484"/>
                    <a:pt x="3219" y="2112"/>
                  </a:cubicBezTo>
                  <a:cubicBezTo>
                    <a:pt x="3387" y="1888"/>
                    <a:pt x="3193" y="1630"/>
                    <a:pt x="2972" y="1630"/>
                  </a:cubicBezTo>
                  <a:cubicBezTo>
                    <a:pt x="2899" y="1630"/>
                    <a:pt x="2823" y="1658"/>
                    <a:pt x="2757" y="1724"/>
                  </a:cubicBezTo>
                  <a:cubicBezTo>
                    <a:pt x="2554" y="1969"/>
                    <a:pt x="2261" y="2075"/>
                    <a:pt x="1972" y="2075"/>
                  </a:cubicBezTo>
                  <a:cubicBezTo>
                    <a:pt x="1750" y="2075"/>
                    <a:pt x="1531" y="2013"/>
                    <a:pt x="1357" y="1903"/>
                  </a:cubicBezTo>
                  <a:cubicBezTo>
                    <a:pt x="1133" y="1769"/>
                    <a:pt x="641" y="1352"/>
                    <a:pt x="1029" y="443"/>
                  </a:cubicBezTo>
                  <a:cubicBezTo>
                    <a:pt x="1144" y="194"/>
                    <a:pt x="945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4" name="Google Shape;1704;p39"/>
            <p:cNvSpPr/>
            <p:nvPr/>
          </p:nvSpPr>
          <p:spPr>
            <a:xfrm>
              <a:off x="4564107" y="2503040"/>
              <a:ext cx="194110" cy="203328"/>
            </a:xfrm>
            <a:custGeom>
              <a:rect b="b" l="l" r="r" t="t"/>
              <a:pathLst>
                <a:path extrusionOk="0" h="7897" w="7539">
                  <a:moveTo>
                    <a:pt x="3934" y="3293"/>
                  </a:moveTo>
                  <a:cubicBezTo>
                    <a:pt x="4336" y="3039"/>
                    <a:pt x="4768" y="2846"/>
                    <a:pt x="5230" y="2742"/>
                  </a:cubicBezTo>
                  <a:cubicBezTo>
                    <a:pt x="5677" y="2652"/>
                    <a:pt x="6228" y="2622"/>
                    <a:pt x="6660" y="2831"/>
                  </a:cubicBezTo>
                  <a:cubicBezTo>
                    <a:pt x="7435" y="3203"/>
                    <a:pt x="7539" y="4082"/>
                    <a:pt x="6809" y="4559"/>
                  </a:cubicBezTo>
                  <a:cubicBezTo>
                    <a:pt x="6586" y="4693"/>
                    <a:pt x="6347" y="4768"/>
                    <a:pt x="6094" y="4812"/>
                  </a:cubicBezTo>
                  <a:cubicBezTo>
                    <a:pt x="5140" y="4961"/>
                    <a:pt x="3934" y="4633"/>
                    <a:pt x="3010" y="4440"/>
                  </a:cubicBezTo>
                  <a:cubicBezTo>
                    <a:pt x="2116" y="5289"/>
                    <a:pt x="1357" y="6257"/>
                    <a:pt x="731" y="7315"/>
                  </a:cubicBezTo>
                  <a:cubicBezTo>
                    <a:pt x="627" y="7494"/>
                    <a:pt x="478" y="7896"/>
                    <a:pt x="239" y="7747"/>
                  </a:cubicBezTo>
                  <a:cubicBezTo>
                    <a:pt x="1" y="7613"/>
                    <a:pt x="403" y="7047"/>
                    <a:pt x="612" y="6734"/>
                  </a:cubicBezTo>
                  <a:cubicBezTo>
                    <a:pt x="1237" y="5795"/>
                    <a:pt x="1982" y="4931"/>
                    <a:pt x="2802" y="4172"/>
                  </a:cubicBezTo>
                  <a:cubicBezTo>
                    <a:pt x="2295" y="3635"/>
                    <a:pt x="1952" y="2965"/>
                    <a:pt x="1803" y="2250"/>
                  </a:cubicBezTo>
                  <a:cubicBezTo>
                    <a:pt x="1684" y="1714"/>
                    <a:pt x="1595" y="1013"/>
                    <a:pt x="1967" y="477"/>
                  </a:cubicBezTo>
                  <a:cubicBezTo>
                    <a:pt x="2235" y="105"/>
                    <a:pt x="2742" y="0"/>
                    <a:pt x="3129" y="239"/>
                  </a:cubicBezTo>
                  <a:cubicBezTo>
                    <a:pt x="4217" y="850"/>
                    <a:pt x="4381" y="2295"/>
                    <a:pt x="3934" y="32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5" name="Google Shape;1705;p39"/>
            <p:cNvSpPr/>
            <p:nvPr/>
          </p:nvSpPr>
          <p:spPr>
            <a:xfrm>
              <a:off x="3840355" y="3006635"/>
              <a:ext cx="922507" cy="1017644"/>
            </a:xfrm>
            <a:custGeom>
              <a:rect b="b" l="l" r="r" t="t"/>
              <a:pathLst>
                <a:path extrusionOk="0" h="39524" w="35829">
                  <a:moveTo>
                    <a:pt x="23732" y="35442"/>
                  </a:moveTo>
                  <a:cubicBezTo>
                    <a:pt x="23002" y="35338"/>
                    <a:pt x="22272" y="35219"/>
                    <a:pt x="21542" y="35070"/>
                  </a:cubicBezTo>
                  <a:cubicBezTo>
                    <a:pt x="15628" y="33788"/>
                    <a:pt x="10816" y="30630"/>
                    <a:pt x="6793" y="26191"/>
                  </a:cubicBezTo>
                  <a:cubicBezTo>
                    <a:pt x="6317" y="25639"/>
                    <a:pt x="5855" y="25058"/>
                    <a:pt x="5438" y="24463"/>
                  </a:cubicBezTo>
                  <a:cubicBezTo>
                    <a:pt x="3129" y="21453"/>
                    <a:pt x="1520" y="17967"/>
                    <a:pt x="730" y="14258"/>
                  </a:cubicBezTo>
                  <a:cubicBezTo>
                    <a:pt x="0" y="10787"/>
                    <a:pt x="104" y="7360"/>
                    <a:pt x="1177" y="3978"/>
                  </a:cubicBezTo>
                  <a:cubicBezTo>
                    <a:pt x="1490" y="3010"/>
                    <a:pt x="1967" y="2131"/>
                    <a:pt x="2756" y="1520"/>
                  </a:cubicBezTo>
                  <a:cubicBezTo>
                    <a:pt x="4365" y="284"/>
                    <a:pt x="6138" y="1"/>
                    <a:pt x="7970" y="910"/>
                  </a:cubicBezTo>
                  <a:cubicBezTo>
                    <a:pt x="9833" y="1848"/>
                    <a:pt x="10697" y="3427"/>
                    <a:pt x="10622" y="5498"/>
                  </a:cubicBezTo>
                  <a:cubicBezTo>
                    <a:pt x="10592" y="6258"/>
                    <a:pt x="10577" y="7018"/>
                    <a:pt x="10577" y="7762"/>
                  </a:cubicBezTo>
                  <a:cubicBezTo>
                    <a:pt x="10652" y="13319"/>
                    <a:pt x="13170" y="17699"/>
                    <a:pt x="17103" y="21409"/>
                  </a:cubicBezTo>
                  <a:cubicBezTo>
                    <a:pt x="18205" y="22436"/>
                    <a:pt x="19456" y="23286"/>
                    <a:pt x="20842" y="23941"/>
                  </a:cubicBezTo>
                  <a:cubicBezTo>
                    <a:pt x="22242" y="24612"/>
                    <a:pt x="23687" y="25267"/>
                    <a:pt x="25222" y="25476"/>
                  </a:cubicBezTo>
                  <a:cubicBezTo>
                    <a:pt x="26116" y="25610"/>
                    <a:pt x="27412" y="25058"/>
                    <a:pt x="28320" y="24895"/>
                  </a:cubicBezTo>
                  <a:cubicBezTo>
                    <a:pt x="29408" y="24686"/>
                    <a:pt x="31121" y="24507"/>
                    <a:pt x="31360" y="25207"/>
                  </a:cubicBezTo>
                  <a:cubicBezTo>
                    <a:pt x="31553" y="25774"/>
                    <a:pt x="30227" y="26444"/>
                    <a:pt x="29393" y="26861"/>
                  </a:cubicBezTo>
                  <a:cubicBezTo>
                    <a:pt x="31285" y="28619"/>
                    <a:pt x="33356" y="30332"/>
                    <a:pt x="34652" y="32418"/>
                  </a:cubicBezTo>
                  <a:cubicBezTo>
                    <a:pt x="35054" y="33058"/>
                    <a:pt x="35829" y="34280"/>
                    <a:pt x="35352" y="34682"/>
                  </a:cubicBezTo>
                  <a:cubicBezTo>
                    <a:pt x="34503" y="35412"/>
                    <a:pt x="32790" y="33237"/>
                    <a:pt x="31538" y="32626"/>
                  </a:cubicBezTo>
                  <a:cubicBezTo>
                    <a:pt x="32104" y="33967"/>
                    <a:pt x="34384" y="36217"/>
                    <a:pt x="33460" y="37260"/>
                  </a:cubicBezTo>
                  <a:cubicBezTo>
                    <a:pt x="32566" y="37900"/>
                    <a:pt x="31687" y="36232"/>
                    <a:pt x="30376" y="35531"/>
                  </a:cubicBezTo>
                  <a:cubicBezTo>
                    <a:pt x="30883" y="36172"/>
                    <a:pt x="32268" y="38079"/>
                    <a:pt x="31598" y="38645"/>
                  </a:cubicBezTo>
                  <a:cubicBezTo>
                    <a:pt x="31106" y="39062"/>
                    <a:pt x="30272" y="38109"/>
                    <a:pt x="29825" y="37751"/>
                  </a:cubicBezTo>
                  <a:cubicBezTo>
                    <a:pt x="29289" y="37349"/>
                    <a:pt x="28767" y="36813"/>
                    <a:pt x="28097" y="36440"/>
                  </a:cubicBezTo>
                  <a:cubicBezTo>
                    <a:pt x="28171" y="37006"/>
                    <a:pt x="28574" y="39047"/>
                    <a:pt x="27978" y="39256"/>
                  </a:cubicBezTo>
                  <a:cubicBezTo>
                    <a:pt x="27233" y="39524"/>
                    <a:pt x="26771" y="38392"/>
                    <a:pt x="26443" y="37811"/>
                  </a:cubicBezTo>
                  <a:cubicBezTo>
                    <a:pt x="26130" y="37230"/>
                    <a:pt x="25877" y="36336"/>
                    <a:pt x="25475" y="36053"/>
                  </a:cubicBezTo>
                  <a:cubicBezTo>
                    <a:pt x="25117" y="35785"/>
                    <a:pt x="24432" y="35591"/>
                    <a:pt x="23732" y="354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6" name="Google Shape;1706;p39"/>
            <p:cNvSpPr/>
            <p:nvPr/>
          </p:nvSpPr>
          <p:spPr>
            <a:xfrm>
              <a:off x="5060829" y="3062633"/>
              <a:ext cx="286158" cy="260101"/>
            </a:xfrm>
            <a:custGeom>
              <a:rect b="b" l="l" r="r" t="t"/>
              <a:pathLst>
                <a:path extrusionOk="0" h="10102" w="11114">
                  <a:moveTo>
                    <a:pt x="3486" y="2742"/>
                  </a:moveTo>
                  <a:cubicBezTo>
                    <a:pt x="4618" y="2384"/>
                    <a:pt x="5855" y="2727"/>
                    <a:pt x="6644" y="3606"/>
                  </a:cubicBezTo>
                  <a:cubicBezTo>
                    <a:pt x="7777" y="3442"/>
                    <a:pt x="8805" y="4038"/>
                    <a:pt x="9043" y="4708"/>
                  </a:cubicBezTo>
                  <a:cubicBezTo>
                    <a:pt x="9147" y="4589"/>
                    <a:pt x="9415" y="4649"/>
                    <a:pt x="9535" y="4708"/>
                  </a:cubicBezTo>
                  <a:cubicBezTo>
                    <a:pt x="10324" y="5081"/>
                    <a:pt x="11054" y="5304"/>
                    <a:pt x="11084" y="6496"/>
                  </a:cubicBezTo>
                  <a:cubicBezTo>
                    <a:pt x="11114" y="7465"/>
                    <a:pt x="9535" y="10101"/>
                    <a:pt x="8432" y="9416"/>
                  </a:cubicBezTo>
                  <a:cubicBezTo>
                    <a:pt x="8164" y="9222"/>
                    <a:pt x="8075" y="8880"/>
                    <a:pt x="8194" y="8567"/>
                  </a:cubicBezTo>
                  <a:cubicBezTo>
                    <a:pt x="7747" y="9252"/>
                    <a:pt x="6093" y="9535"/>
                    <a:pt x="6183" y="7911"/>
                  </a:cubicBezTo>
                  <a:cubicBezTo>
                    <a:pt x="6019" y="8239"/>
                    <a:pt x="5751" y="8507"/>
                    <a:pt x="5408" y="8641"/>
                  </a:cubicBezTo>
                  <a:cubicBezTo>
                    <a:pt x="4320" y="8999"/>
                    <a:pt x="3695" y="7897"/>
                    <a:pt x="3814" y="6645"/>
                  </a:cubicBezTo>
                  <a:cubicBezTo>
                    <a:pt x="3576" y="6615"/>
                    <a:pt x="3337" y="6556"/>
                    <a:pt x="3114" y="6466"/>
                  </a:cubicBezTo>
                  <a:cubicBezTo>
                    <a:pt x="2026" y="5960"/>
                    <a:pt x="119" y="3964"/>
                    <a:pt x="45" y="2206"/>
                  </a:cubicBezTo>
                  <a:cubicBezTo>
                    <a:pt x="0" y="1208"/>
                    <a:pt x="805" y="1"/>
                    <a:pt x="2011" y="701"/>
                  </a:cubicBezTo>
                  <a:cubicBezTo>
                    <a:pt x="2652" y="1073"/>
                    <a:pt x="3069" y="2087"/>
                    <a:pt x="3471" y="274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7" name="Google Shape;1707;p39"/>
            <p:cNvSpPr/>
            <p:nvPr/>
          </p:nvSpPr>
          <p:spPr>
            <a:xfrm>
              <a:off x="5057740" y="3077592"/>
              <a:ext cx="85585" cy="152322"/>
            </a:xfrm>
            <a:custGeom>
              <a:rect b="b" l="l" r="r" t="t"/>
              <a:pathLst>
                <a:path extrusionOk="0" h="5916" w="3324">
                  <a:moveTo>
                    <a:pt x="1044" y="1"/>
                  </a:moveTo>
                  <a:cubicBezTo>
                    <a:pt x="433" y="2235"/>
                    <a:pt x="2012" y="4962"/>
                    <a:pt x="3323" y="5915"/>
                  </a:cubicBezTo>
                  <a:cubicBezTo>
                    <a:pt x="2131" y="5513"/>
                    <a:pt x="373" y="3740"/>
                    <a:pt x="135" y="1967"/>
                  </a:cubicBezTo>
                  <a:cubicBezTo>
                    <a:pt x="1" y="1029"/>
                    <a:pt x="299" y="299"/>
                    <a:pt x="10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8" name="Google Shape;1708;p39"/>
            <p:cNvSpPr/>
            <p:nvPr/>
          </p:nvSpPr>
          <p:spPr>
            <a:xfrm>
              <a:off x="5150581" y="3132843"/>
              <a:ext cx="51804" cy="166870"/>
            </a:xfrm>
            <a:custGeom>
              <a:rect b="b" l="l" r="r" t="t"/>
              <a:pathLst>
                <a:path extrusionOk="0" h="6481" w="2012">
                  <a:moveTo>
                    <a:pt x="0" y="15"/>
                  </a:moveTo>
                  <a:cubicBezTo>
                    <a:pt x="671" y="134"/>
                    <a:pt x="1281" y="998"/>
                    <a:pt x="1371" y="2309"/>
                  </a:cubicBezTo>
                  <a:cubicBezTo>
                    <a:pt x="1445" y="3412"/>
                    <a:pt x="775" y="4648"/>
                    <a:pt x="1043" y="5408"/>
                  </a:cubicBezTo>
                  <a:cubicBezTo>
                    <a:pt x="1162" y="5825"/>
                    <a:pt x="1609" y="6048"/>
                    <a:pt x="2011" y="5885"/>
                  </a:cubicBezTo>
                  <a:cubicBezTo>
                    <a:pt x="685" y="6481"/>
                    <a:pt x="104" y="5125"/>
                    <a:pt x="343" y="3918"/>
                  </a:cubicBezTo>
                  <a:cubicBezTo>
                    <a:pt x="507" y="3859"/>
                    <a:pt x="641" y="3710"/>
                    <a:pt x="685" y="3546"/>
                  </a:cubicBezTo>
                  <a:cubicBezTo>
                    <a:pt x="1043" y="2458"/>
                    <a:pt x="343" y="1013"/>
                    <a:pt x="0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9" name="Google Shape;1709;p39"/>
            <p:cNvSpPr/>
            <p:nvPr/>
          </p:nvSpPr>
          <p:spPr>
            <a:xfrm>
              <a:off x="5216929" y="3155474"/>
              <a:ext cx="59863" cy="153455"/>
            </a:xfrm>
            <a:custGeom>
              <a:rect b="b" l="l" r="r" t="t"/>
              <a:pathLst>
                <a:path extrusionOk="0" h="5960" w="2325">
                  <a:moveTo>
                    <a:pt x="596" y="0"/>
                  </a:moveTo>
                  <a:cubicBezTo>
                    <a:pt x="2324" y="968"/>
                    <a:pt x="641" y="3412"/>
                    <a:pt x="969" y="4618"/>
                  </a:cubicBezTo>
                  <a:cubicBezTo>
                    <a:pt x="1148" y="5110"/>
                    <a:pt x="1743" y="5274"/>
                    <a:pt x="2146" y="4961"/>
                  </a:cubicBezTo>
                  <a:cubicBezTo>
                    <a:pt x="1371" y="5959"/>
                    <a:pt x="0" y="5765"/>
                    <a:pt x="90" y="4454"/>
                  </a:cubicBezTo>
                  <a:cubicBezTo>
                    <a:pt x="120" y="4037"/>
                    <a:pt x="388" y="3471"/>
                    <a:pt x="552" y="2875"/>
                  </a:cubicBezTo>
                  <a:cubicBezTo>
                    <a:pt x="775" y="1996"/>
                    <a:pt x="924" y="1102"/>
                    <a:pt x="581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0" name="Google Shape;1710;p39"/>
            <p:cNvSpPr/>
            <p:nvPr/>
          </p:nvSpPr>
          <p:spPr>
            <a:xfrm>
              <a:off x="5262191" y="3183846"/>
              <a:ext cx="61382" cy="132368"/>
            </a:xfrm>
            <a:custGeom>
              <a:rect b="b" l="l" r="r" t="t"/>
              <a:pathLst>
                <a:path extrusionOk="0" h="5141" w="2384">
                  <a:moveTo>
                    <a:pt x="1222" y="0"/>
                  </a:moveTo>
                  <a:cubicBezTo>
                    <a:pt x="2384" y="999"/>
                    <a:pt x="1103" y="3248"/>
                    <a:pt x="1088" y="4008"/>
                  </a:cubicBezTo>
                  <a:cubicBezTo>
                    <a:pt x="1088" y="4410"/>
                    <a:pt x="1594" y="4753"/>
                    <a:pt x="1833" y="4440"/>
                  </a:cubicBezTo>
                  <a:cubicBezTo>
                    <a:pt x="1282" y="5140"/>
                    <a:pt x="0" y="4961"/>
                    <a:pt x="388" y="3859"/>
                  </a:cubicBezTo>
                  <a:cubicBezTo>
                    <a:pt x="879" y="2771"/>
                    <a:pt x="1505" y="1669"/>
                    <a:pt x="1222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1" name="Google Shape;1711;p39"/>
            <p:cNvSpPr/>
            <p:nvPr/>
          </p:nvSpPr>
          <p:spPr>
            <a:xfrm>
              <a:off x="5551388" y="2758363"/>
              <a:ext cx="387423" cy="442291"/>
            </a:xfrm>
            <a:custGeom>
              <a:rect b="b" l="l" r="r" t="t"/>
              <a:pathLst>
                <a:path extrusionOk="0" h="17178" w="15047">
                  <a:moveTo>
                    <a:pt x="1907" y="2325"/>
                  </a:moveTo>
                  <a:cubicBezTo>
                    <a:pt x="1997" y="2042"/>
                    <a:pt x="1535" y="1773"/>
                    <a:pt x="1416" y="1386"/>
                  </a:cubicBezTo>
                  <a:cubicBezTo>
                    <a:pt x="1252" y="880"/>
                    <a:pt x="1505" y="1"/>
                    <a:pt x="2205" y="75"/>
                  </a:cubicBezTo>
                  <a:cubicBezTo>
                    <a:pt x="3576" y="209"/>
                    <a:pt x="4231" y="2116"/>
                    <a:pt x="4231" y="3233"/>
                  </a:cubicBezTo>
                  <a:cubicBezTo>
                    <a:pt x="4440" y="3487"/>
                    <a:pt x="4842" y="3606"/>
                    <a:pt x="5095" y="3829"/>
                  </a:cubicBezTo>
                  <a:cubicBezTo>
                    <a:pt x="4946" y="3218"/>
                    <a:pt x="4812" y="984"/>
                    <a:pt x="6034" y="1192"/>
                  </a:cubicBezTo>
                  <a:cubicBezTo>
                    <a:pt x="7196" y="1371"/>
                    <a:pt x="7196" y="3487"/>
                    <a:pt x="6496" y="4783"/>
                  </a:cubicBezTo>
                  <a:cubicBezTo>
                    <a:pt x="6913" y="5319"/>
                    <a:pt x="7554" y="5751"/>
                    <a:pt x="7986" y="6287"/>
                  </a:cubicBezTo>
                  <a:cubicBezTo>
                    <a:pt x="7941" y="5110"/>
                    <a:pt x="8477" y="3189"/>
                    <a:pt x="9565" y="3248"/>
                  </a:cubicBezTo>
                  <a:cubicBezTo>
                    <a:pt x="9907" y="3278"/>
                    <a:pt x="10235" y="3457"/>
                    <a:pt x="10459" y="3725"/>
                  </a:cubicBezTo>
                  <a:cubicBezTo>
                    <a:pt x="11293" y="4753"/>
                    <a:pt x="10131" y="7062"/>
                    <a:pt x="9237" y="7703"/>
                  </a:cubicBezTo>
                  <a:cubicBezTo>
                    <a:pt x="9460" y="8075"/>
                    <a:pt x="9758" y="8418"/>
                    <a:pt x="10012" y="8790"/>
                  </a:cubicBezTo>
                  <a:cubicBezTo>
                    <a:pt x="10339" y="7792"/>
                    <a:pt x="11784" y="6362"/>
                    <a:pt x="12634" y="7449"/>
                  </a:cubicBezTo>
                  <a:cubicBezTo>
                    <a:pt x="13334" y="8343"/>
                    <a:pt x="11650" y="10042"/>
                    <a:pt x="10891" y="10161"/>
                  </a:cubicBezTo>
                  <a:cubicBezTo>
                    <a:pt x="11352" y="10950"/>
                    <a:pt x="11755" y="11770"/>
                    <a:pt x="12097" y="12619"/>
                  </a:cubicBezTo>
                  <a:cubicBezTo>
                    <a:pt x="12574" y="12053"/>
                    <a:pt x="14183" y="11367"/>
                    <a:pt x="14600" y="12276"/>
                  </a:cubicBezTo>
                  <a:cubicBezTo>
                    <a:pt x="15047" y="13244"/>
                    <a:pt x="13438" y="14049"/>
                    <a:pt x="12634" y="14019"/>
                  </a:cubicBezTo>
                  <a:cubicBezTo>
                    <a:pt x="12678" y="14362"/>
                    <a:pt x="12812" y="14809"/>
                    <a:pt x="12902" y="15271"/>
                  </a:cubicBezTo>
                  <a:cubicBezTo>
                    <a:pt x="13006" y="15822"/>
                    <a:pt x="13349" y="17177"/>
                    <a:pt x="12455" y="17163"/>
                  </a:cubicBezTo>
                  <a:cubicBezTo>
                    <a:pt x="11710" y="17133"/>
                    <a:pt x="11814" y="16358"/>
                    <a:pt x="11755" y="15837"/>
                  </a:cubicBezTo>
                  <a:cubicBezTo>
                    <a:pt x="11695" y="15345"/>
                    <a:pt x="11576" y="14853"/>
                    <a:pt x="11427" y="14362"/>
                  </a:cubicBezTo>
                  <a:cubicBezTo>
                    <a:pt x="10816" y="14377"/>
                    <a:pt x="9982" y="14779"/>
                    <a:pt x="9192" y="14466"/>
                  </a:cubicBezTo>
                  <a:cubicBezTo>
                    <a:pt x="7539" y="13811"/>
                    <a:pt x="9237" y="12023"/>
                    <a:pt x="10801" y="12812"/>
                  </a:cubicBezTo>
                  <a:cubicBezTo>
                    <a:pt x="10742" y="12202"/>
                    <a:pt x="10146" y="11427"/>
                    <a:pt x="9878" y="10757"/>
                  </a:cubicBezTo>
                  <a:cubicBezTo>
                    <a:pt x="9371" y="11218"/>
                    <a:pt x="6704" y="11501"/>
                    <a:pt x="7002" y="10146"/>
                  </a:cubicBezTo>
                  <a:cubicBezTo>
                    <a:pt x="7181" y="9386"/>
                    <a:pt x="8090" y="9297"/>
                    <a:pt x="8820" y="9326"/>
                  </a:cubicBezTo>
                  <a:cubicBezTo>
                    <a:pt x="8984" y="9058"/>
                    <a:pt x="8477" y="8745"/>
                    <a:pt x="8358" y="8477"/>
                  </a:cubicBezTo>
                  <a:cubicBezTo>
                    <a:pt x="7479" y="8701"/>
                    <a:pt x="5647" y="9848"/>
                    <a:pt x="4380" y="9133"/>
                  </a:cubicBezTo>
                  <a:cubicBezTo>
                    <a:pt x="3397" y="8596"/>
                    <a:pt x="4470" y="7494"/>
                    <a:pt x="5155" y="7226"/>
                  </a:cubicBezTo>
                  <a:cubicBezTo>
                    <a:pt x="5811" y="6988"/>
                    <a:pt x="6481" y="7017"/>
                    <a:pt x="7166" y="7062"/>
                  </a:cubicBezTo>
                  <a:cubicBezTo>
                    <a:pt x="6809" y="6526"/>
                    <a:pt x="6257" y="6079"/>
                    <a:pt x="5796" y="5602"/>
                  </a:cubicBezTo>
                  <a:cubicBezTo>
                    <a:pt x="4932" y="6168"/>
                    <a:pt x="3486" y="7226"/>
                    <a:pt x="2176" y="6123"/>
                  </a:cubicBezTo>
                  <a:cubicBezTo>
                    <a:pt x="2176" y="4902"/>
                    <a:pt x="3501" y="4723"/>
                    <a:pt x="4455" y="4664"/>
                  </a:cubicBezTo>
                  <a:cubicBezTo>
                    <a:pt x="3531" y="3695"/>
                    <a:pt x="1609" y="4812"/>
                    <a:pt x="403" y="3621"/>
                  </a:cubicBezTo>
                  <a:cubicBezTo>
                    <a:pt x="75" y="3338"/>
                    <a:pt x="0" y="2846"/>
                    <a:pt x="239" y="2474"/>
                  </a:cubicBezTo>
                  <a:cubicBezTo>
                    <a:pt x="507" y="2056"/>
                    <a:pt x="1207" y="2131"/>
                    <a:pt x="1907" y="23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12" name="Google Shape;1712;p39"/>
          <p:cNvSpPr/>
          <p:nvPr/>
        </p:nvSpPr>
        <p:spPr>
          <a:xfrm flipH="1">
            <a:off x="2461632" y="4415011"/>
            <a:ext cx="81355" cy="69471"/>
          </a:xfrm>
          <a:custGeom>
            <a:rect b="b" l="l" r="r" t="t"/>
            <a:pathLst>
              <a:path extrusionOk="0" h="2087" w="2444">
                <a:moveTo>
                  <a:pt x="936" y="0"/>
                </a:moveTo>
                <a:cubicBezTo>
                  <a:pt x="562" y="0"/>
                  <a:pt x="220" y="138"/>
                  <a:pt x="120" y="496"/>
                </a:cubicBezTo>
                <a:cubicBezTo>
                  <a:pt x="1" y="764"/>
                  <a:pt x="1" y="1062"/>
                  <a:pt x="90" y="1331"/>
                </a:cubicBezTo>
                <a:cubicBezTo>
                  <a:pt x="150" y="1569"/>
                  <a:pt x="328" y="1778"/>
                  <a:pt x="537" y="1897"/>
                </a:cubicBezTo>
                <a:cubicBezTo>
                  <a:pt x="656" y="1956"/>
                  <a:pt x="746" y="2016"/>
                  <a:pt x="865" y="2046"/>
                </a:cubicBezTo>
                <a:cubicBezTo>
                  <a:pt x="966" y="2073"/>
                  <a:pt x="1071" y="2087"/>
                  <a:pt x="1175" y="2087"/>
                </a:cubicBezTo>
                <a:cubicBezTo>
                  <a:pt x="1408" y="2087"/>
                  <a:pt x="1642" y="2020"/>
                  <a:pt x="1848" y="1897"/>
                </a:cubicBezTo>
                <a:cubicBezTo>
                  <a:pt x="2265" y="1539"/>
                  <a:pt x="2444" y="764"/>
                  <a:pt x="1997" y="377"/>
                </a:cubicBezTo>
                <a:cubicBezTo>
                  <a:pt x="1781" y="161"/>
                  <a:pt x="1339" y="0"/>
                  <a:pt x="9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3" name="Google Shape;1713;p39"/>
          <p:cNvSpPr/>
          <p:nvPr/>
        </p:nvSpPr>
        <p:spPr>
          <a:xfrm flipH="1">
            <a:off x="8684480" y="1429860"/>
            <a:ext cx="103225" cy="85382"/>
          </a:xfrm>
          <a:custGeom>
            <a:rect b="b" l="l" r="r" t="t"/>
            <a:pathLst>
              <a:path extrusionOk="0" h="2565" w="3101">
                <a:moveTo>
                  <a:pt x="1531" y="1"/>
                </a:moveTo>
                <a:cubicBezTo>
                  <a:pt x="1460" y="1"/>
                  <a:pt x="1386" y="8"/>
                  <a:pt x="1311" y="23"/>
                </a:cubicBezTo>
                <a:cubicBezTo>
                  <a:pt x="894" y="83"/>
                  <a:pt x="507" y="351"/>
                  <a:pt x="298" y="738"/>
                </a:cubicBezTo>
                <a:cubicBezTo>
                  <a:pt x="0" y="1334"/>
                  <a:pt x="239" y="2287"/>
                  <a:pt x="954" y="2496"/>
                </a:cubicBezTo>
                <a:cubicBezTo>
                  <a:pt x="1096" y="2542"/>
                  <a:pt x="1264" y="2564"/>
                  <a:pt x="1441" y="2564"/>
                </a:cubicBezTo>
                <a:cubicBezTo>
                  <a:pt x="2188" y="2564"/>
                  <a:pt x="3100" y="2159"/>
                  <a:pt x="2980" y="1364"/>
                </a:cubicBezTo>
                <a:cubicBezTo>
                  <a:pt x="2950" y="1006"/>
                  <a:pt x="2801" y="649"/>
                  <a:pt x="2563" y="381"/>
                </a:cubicBezTo>
                <a:cubicBezTo>
                  <a:pt x="2324" y="172"/>
                  <a:pt x="2056" y="53"/>
                  <a:pt x="1728" y="23"/>
                </a:cubicBezTo>
                <a:cubicBezTo>
                  <a:pt x="1669" y="8"/>
                  <a:pt x="1602" y="1"/>
                  <a:pt x="15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4" name="Google Shape;1714;p39"/>
          <p:cNvSpPr/>
          <p:nvPr/>
        </p:nvSpPr>
        <p:spPr>
          <a:xfrm flipH="1">
            <a:off x="5726828" y="552221"/>
            <a:ext cx="252885" cy="205750"/>
          </a:xfrm>
          <a:custGeom>
            <a:rect b="b" l="l" r="r" t="t"/>
            <a:pathLst>
              <a:path extrusionOk="0" h="6181" w="7597">
                <a:moveTo>
                  <a:pt x="3559" y="0"/>
                </a:moveTo>
                <a:cubicBezTo>
                  <a:pt x="3292" y="0"/>
                  <a:pt x="3026" y="34"/>
                  <a:pt x="2769" y="101"/>
                </a:cubicBezTo>
                <a:cubicBezTo>
                  <a:pt x="2442" y="160"/>
                  <a:pt x="2144" y="279"/>
                  <a:pt x="1846" y="428"/>
                </a:cubicBezTo>
                <a:cubicBezTo>
                  <a:pt x="952" y="905"/>
                  <a:pt x="326" y="1769"/>
                  <a:pt x="147" y="2782"/>
                </a:cubicBezTo>
                <a:cubicBezTo>
                  <a:pt x="1" y="4337"/>
                  <a:pt x="1182" y="6181"/>
                  <a:pt x="2868" y="6181"/>
                </a:cubicBezTo>
                <a:cubicBezTo>
                  <a:pt x="2895" y="6181"/>
                  <a:pt x="2921" y="6180"/>
                  <a:pt x="2948" y="6179"/>
                </a:cubicBezTo>
                <a:cubicBezTo>
                  <a:pt x="4796" y="6090"/>
                  <a:pt x="7597" y="4153"/>
                  <a:pt x="6524" y="2067"/>
                </a:cubicBezTo>
                <a:cubicBezTo>
                  <a:pt x="6166" y="1322"/>
                  <a:pt x="5600" y="697"/>
                  <a:pt x="4885" y="279"/>
                </a:cubicBezTo>
                <a:cubicBezTo>
                  <a:pt x="4457" y="93"/>
                  <a:pt x="4005" y="0"/>
                  <a:pt x="35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5" name="Google Shape;1715;p39"/>
          <p:cNvSpPr txBox="1"/>
          <p:nvPr>
            <p:ph type="ctrTitle"/>
          </p:nvPr>
        </p:nvSpPr>
        <p:spPr>
          <a:xfrm flipH="1">
            <a:off x="715950" y="3149102"/>
            <a:ext cx="4169100" cy="55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00"/>
              </a:spcAft>
              <a:buNone/>
            </a:pPr>
            <a:r>
              <a:rPr lang="en" sz="2400"/>
              <a:t>               </a:t>
            </a:r>
            <a:r>
              <a:rPr lang="en" sz="2400">
                <a:solidFill>
                  <a:schemeClr val="accent1"/>
                </a:solidFill>
              </a:rPr>
              <a:t>Lamisa and Vee</a:t>
            </a:r>
            <a:endParaRPr sz="24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9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p40"/>
          <p:cNvSpPr txBox="1"/>
          <p:nvPr/>
        </p:nvSpPr>
        <p:spPr>
          <a:xfrm>
            <a:off x="1744200" y="484825"/>
            <a:ext cx="56556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latin typeface="ABeeZee"/>
                <a:ea typeface="ABeeZee"/>
                <a:cs typeface="ABeeZee"/>
                <a:sym typeface="ABeeZee"/>
              </a:rPr>
              <a:t>How many people we  worked with (estimate)</a:t>
            </a:r>
            <a:endParaRPr sz="34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721" name="Google Shape;1721;p40"/>
          <p:cNvSpPr txBox="1"/>
          <p:nvPr/>
        </p:nvSpPr>
        <p:spPr>
          <a:xfrm>
            <a:off x="1375875" y="1804875"/>
            <a:ext cx="5997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We ended up teaming up with another group and we had about 150 possibly more, there were even children helping us.</a:t>
            </a:r>
            <a:endParaRPr>
              <a:latin typeface="ABeeZee"/>
              <a:ea typeface="ABeeZee"/>
              <a:cs typeface="ABeeZee"/>
              <a:sym typeface="ABeeZe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5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p41"/>
          <p:cNvSpPr txBox="1"/>
          <p:nvPr/>
        </p:nvSpPr>
        <p:spPr>
          <a:xfrm>
            <a:off x="2052000" y="580350"/>
            <a:ext cx="5040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latin typeface="ABeeZee"/>
                <a:ea typeface="ABeeZee"/>
                <a:cs typeface="ABeeZee"/>
                <a:sym typeface="ABeeZee"/>
              </a:rPr>
              <a:t>Planning Process</a:t>
            </a:r>
            <a:endParaRPr sz="34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727" name="Google Shape;1727;p41"/>
          <p:cNvSpPr txBox="1"/>
          <p:nvPr/>
        </p:nvSpPr>
        <p:spPr>
          <a:xfrm>
            <a:off x="977600" y="1554500"/>
            <a:ext cx="31293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ABeeZee"/>
                <a:ea typeface="ABeeZee"/>
                <a:cs typeface="ABeeZee"/>
                <a:sym typeface="ABeeZee"/>
              </a:rPr>
              <a:t>Step 1: Present it in front of the group	</a:t>
            </a:r>
            <a:endParaRPr sz="2000"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ABeeZee"/>
                <a:ea typeface="ABeeZee"/>
                <a:cs typeface="ABeeZee"/>
                <a:sym typeface="ABeeZee"/>
              </a:rPr>
              <a:t>Step 2: Pick a date and get a list of who’s participating in the project</a:t>
            </a:r>
            <a:endParaRPr sz="20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728" name="Google Shape;1728;p41"/>
          <p:cNvSpPr txBox="1"/>
          <p:nvPr/>
        </p:nvSpPr>
        <p:spPr>
          <a:xfrm>
            <a:off x="4266250" y="1554500"/>
            <a:ext cx="26628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ABeeZee"/>
                <a:ea typeface="ABeeZee"/>
                <a:cs typeface="ABeeZee"/>
                <a:sym typeface="ABeeZee"/>
              </a:rPr>
              <a:t>S</a:t>
            </a:r>
            <a:r>
              <a:rPr lang="en" sz="2000">
                <a:latin typeface="ABeeZee"/>
                <a:ea typeface="ABeeZee"/>
                <a:cs typeface="ABeeZee"/>
                <a:sym typeface="ABeeZee"/>
              </a:rPr>
              <a:t>tep 3</a:t>
            </a:r>
            <a:r>
              <a:rPr lang="en" sz="2000">
                <a:latin typeface="ABeeZee"/>
                <a:ea typeface="ABeeZee"/>
                <a:cs typeface="ABeeZee"/>
                <a:sym typeface="ABeeZee"/>
              </a:rPr>
              <a:t>: Figure out how it was going to work and transportation, prep meeting and approval</a:t>
            </a:r>
            <a:endParaRPr sz="20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729" name="Google Shape;1729;p41"/>
          <p:cNvSpPr txBox="1"/>
          <p:nvPr/>
        </p:nvSpPr>
        <p:spPr>
          <a:xfrm>
            <a:off x="7168000" y="1554500"/>
            <a:ext cx="14793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ABeeZee"/>
                <a:ea typeface="ABeeZee"/>
                <a:cs typeface="ABeeZee"/>
                <a:sym typeface="ABeeZee"/>
              </a:rPr>
              <a:t>S</a:t>
            </a:r>
            <a:r>
              <a:rPr lang="en" sz="2000">
                <a:latin typeface="ABeeZee"/>
                <a:ea typeface="ABeeZee"/>
                <a:cs typeface="ABeeZee"/>
                <a:sym typeface="ABeeZee"/>
              </a:rPr>
              <a:t>tep 4: Earth Day clean up!!</a:t>
            </a:r>
            <a:endParaRPr>
              <a:latin typeface="ABeeZee"/>
              <a:ea typeface="ABeeZee"/>
              <a:cs typeface="ABeeZee"/>
              <a:sym typeface="ABeeZe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3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" name="Google Shape;1734;p42"/>
          <p:cNvSpPr txBox="1"/>
          <p:nvPr/>
        </p:nvSpPr>
        <p:spPr>
          <a:xfrm>
            <a:off x="1569325" y="598650"/>
            <a:ext cx="61449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latin typeface="ABeeZee"/>
                <a:ea typeface="ABeeZee"/>
                <a:cs typeface="ABeeZee"/>
                <a:sym typeface="ABeeZee"/>
              </a:rPr>
              <a:t>Advertisement/Recruiting </a:t>
            </a:r>
            <a:endParaRPr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735" name="Google Shape;1735;p42"/>
          <p:cNvSpPr txBox="1"/>
          <p:nvPr/>
        </p:nvSpPr>
        <p:spPr>
          <a:xfrm>
            <a:off x="1136900" y="1520400"/>
            <a:ext cx="22758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ABeeZee"/>
                <a:ea typeface="ABeeZee"/>
                <a:cs typeface="ABeeZee"/>
                <a:sym typeface="ABeeZee"/>
              </a:rPr>
              <a:t>We created a posterboard and flyer we presented the poster board to the youth.</a:t>
            </a:r>
            <a:endParaRPr sz="20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736" name="Google Shape;1736;p42"/>
          <p:cNvSpPr txBox="1"/>
          <p:nvPr/>
        </p:nvSpPr>
        <p:spPr>
          <a:xfrm>
            <a:off x="5108325" y="1463475"/>
            <a:ext cx="253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Put pics of flyer.</a:t>
            </a:r>
            <a:endParaRPr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1737" name="Google Shape;173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2425" y="1463475"/>
            <a:ext cx="2106225" cy="2854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p43"/>
          <p:cNvSpPr txBox="1"/>
          <p:nvPr/>
        </p:nvSpPr>
        <p:spPr>
          <a:xfrm>
            <a:off x="1681650" y="473450"/>
            <a:ext cx="57807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latin typeface="ABeeZee"/>
                <a:ea typeface="ABeeZee"/>
                <a:cs typeface="ABeeZee"/>
                <a:sym typeface="ABeeZee"/>
              </a:rPr>
              <a:t>What went well/ What could’ve went differently</a:t>
            </a:r>
            <a:r>
              <a:rPr lang="en" sz="3400">
                <a:latin typeface="ABeeZee"/>
                <a:ea typeface="ABeeZee"/>
                <a:cs typeface="ABeeZee"/>
                <a:sym typeface="ABeeZee"/>
              </a:rPr>
              <a:t> </a:t>
            </a:r>
            <a:endParaRPr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743" name="Google Shape;1743;p43"/>
          <p:cNvSpPr txBox="1"/>
          <p:nvPr/>
        </p:nvSpPr>
        <p:spPr>
          <a:xfrm>
            <a:off x="1114150" y="1691075"/>
            <a:ext cx="2230500" cy="28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ABeeZee"/>
                <a:ea typeface="ABeeZee"/>
                <a:cs typeface="ABeeZee"/>
                <a:sym typeface="ABeeZee"/>
              </a:rPr>
              <a:t>Vee’s POV:</a:t>
            </a:r>
            <a:endParaRPr sz="2000"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BeeZee"/>
              <a:buChar char="-"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What went well with my group was that everyone was participating</a:t>
            </a:r>
            <a:endParaRPr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BeeZee"/>
              <a:buChar char="-"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We cleaned up almost everything we could, the park genuinely looked better after we picked up the trash.</a:t>
            </a:r>
            <a:endParaRPr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744" name="Google Shape;1744;p43"/>
          <p:cNvSpPr txBox="1"/>
          <p:nvPr/>
        </p:nvSpPr>
        <p:spPr>
          <a:xfrm>
            <a:off x="4767950" y="1691075"/>
            <a:ext cx="3000000" cy="2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ABeeZee"/>
                <a:ea typeface="ABeeZee"/>
                <a:cs typeface="ABeeZee"/>
                <a:sym typeface="ABeeZee"/>
              </a:rPr>
              <a:t>Lamisa’s</a:t>
            </a:r>
            <a:r>
              <a:rPr lang="en" sz="2000">
                <a:latin typeface="ABeeZee"/>
                <a:ea typeface="ABeeZee"/>
                <a:cs typeface="ABeeZee"/>
                <a:sym typeface="ABeeZee"/>
              </a:rPr>
              <a:t> POV:</a:t>
            </a:r>
            <a:endParaRPr sz="2000">
              <a:latin typeface="ABeeZee"/>
              <a:ea typeface="ABeeZee"/>
              <a:cs typeface="ABeeZee"/>
              <a:sym typeface="ABeeZe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BeeZee"/>
              <a:buChar char="-"/>
            </a:pPr>
            <a:r>
              <a:rPr lang="en" sz="1500">
                <a:latin typeface="ABeeZee"/>
                <a:ea typeface="ABeeZee"/>
                <a:cs typeface="ABeeZee"/>
                <a:sym typeface="ABeeZee"/>
              </a:rPr>
              <a:t>Went well my group had 3 bag full and everyone followed the rules and engaged well</a:t>
            </a:r>
            <a:endParaRPr sz="1500">
              <a:latin typeface="ABeeZee"/>
              <a:ea typeface="ABeeZee"/>
              <a:cs typeface="ABeeZee"/>
              <a:sym typeface="ABeeZe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BeeZee"/>
              <a:buChar char="-"/>
            </a:pPr>
            <a:r>
              <a:rPr lang="en" sz="1500">
                <a:latin typeface="ABeeZee"/>
                <a:ea typeface="ABeeZee"/>
                <a:cs typeface="ABeeZee"/>
                <a:sym typeface="ABeeZee"/>
              </a:rPr>
              <a:t>We also helped other groups clean up when we seem them, the park wasn’t as bad as the streets though </a:t>
            </a:r>
            <a:endParaRPr sz="1500"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ABeeZee"/>
              <a:ea typeface="ABeeZee"/>
              <a:cs typeface="ABeeZee"/>
              <a:sym typeface="ABeeZe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8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p44"/>
          <p:cNvSpPr txBox="1"/>
          <p:nvPr/>
        </p:nvSpPr>
        <p:spPr>
          <a:xfrm>
            <a:off x="1637600" y="587275"/>
            <a:ext cx="55758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latin typeface="ABeeZee"/>
                <a:ea typeface="ABeeZee"/>
                <a:cs typeface="ABeeZee"/>
                <a:sym typeface="ABeeZee"/>
              </a:rPr>
              <a:t>How much trash was picked up? (estimate)</a:t>
            </a:r>
            <a:endParaRPr sz="34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750" name="Google Shape;1750;p44"/>
          <p:cNvSpPr txBox="1"/>
          <p:nvPr/>
        </p:nvSpPr>
        <p:spPr>
          <a:xfrm>
            <a:off x="1740025" y="2009700"/>
            <a:ext cx="51777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BeeZee"/>
                <a:ea typeface="ABeeZee"/>
                <a:cs typeface="ABeeZee"/>
                <a:sym typeface="ABeeZee"/>
              </a:rPr>
              <a:t>  We had 4 big black bags full of trash!!</a:t>
            </a:r>
            <a:endParaRPr sz="2400"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ABeeZee"/>
              <a:ea typeface="ABeeZee"/>
              <a:cs typeface="ABeeZee"/>
              <a:sym typeface="ABeeZe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4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Google Shape;1755;p45"/>
          <p:cNvSpPr txBox="1"/>
          <p:nvPr/>
        </p:nvSpPr>
        <p:spPr>
          <a:xfrm>
            <a:off x="1353125" y="632775"/>
            <a:ext cx="60879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ABeeZee"/>
                <a:ea typeface="ABeeZee"/>
                <a:cs typeface="ABeeZee"/>
                <a:sym typeface="ABeeZee"/>
              </a:rPr>
              <a:t>What were the pieces of trash you collected the most? What was the most interesting piece of trash you collected? </a:t>
            </a:r>
            <a:endParaRPr sz="28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756" name="Google Shape;1756;p45"/>
          <p:cNvSpPr txBox="1"/>
          <p:nvPr/>
        </p:nvSpPr>
        <p:spPr>
          <a:xfrm>
            <a:off x="1671750" y="2612800"/>
            <a:ext cx="1968600" cy="20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ABeeZee"/>
                <a:ea typeface="ABeeZee"/>
                <a:cs typeface="ABeeZee"/>
                <a:sym typeface="ABeeZee"/>
              </a:rPr>
              <a:t>Vee</a:t>
            </a:r>
            <a:endParaRPr sz="2000">
              <a:latin typeface="ABeeZee"/>
              <a:ea typeface="ABeeZee"/>
              <a:cs typeface="ABeeZee"/>
              <a:sym typeface="ABeeZee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BeeZee"/>
              <a:buChar char="-"/>
            </a:pPr>
            <a:r>
              <a:rPr lang="en" sz="1300">
                <a:latin typeface="ABeeZee"/>
                <a:ea typeface="ABeeZee"/>
                <a:cs typeface="ABeeZee"/>
                <a:sym typeface="ABeeZee"/>
              </a:rPr>
              <a:t>We picked up mainly little liquor bottles and snack stuff</a:t>
            </a:r>
            <a:endParaRPr sz="1300">
              <a:latin typeface="ABeeZee"/>
              <a:ea typeface="ABeeZee"/>
              <a:cs typeface="ABeeZee"/>
              <a:sym typeface="ABeeZee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BeeZee"/>
              <a:buChar char="-"/>
            </a:pPr>
            <a:r>
              <a:rPr lang="en" sz="1300">
                <a:latin typeface="ABeeZee"/>
                <a:ea typeface="ABeeZee"/>
                <a:cs typeface="ABeeZee"/>
                <a:sym typeface="ABeeZee"/>
              </a:rPr>
              <a:t>The most interesting yet disgusting piece was a condom.</a:t>
            </a:r>
            <a:endParaRPr sz="13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757" name="Google Shape;1757;p45"/>
          <p:cNvSpPr txBox="1"/>
          <p:nvPr/>
        </p:nvSpPr>
        <p:spPr>
          <a:xfrm>
            <a:off x="4493850" y="2541375"/>
            <a:ext cx="1843500" cy="21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ABeeZee"/>
                <a:ea typeface="ABeeZee"/>
                <a:cs typeface="ABeeZee"/>
                <a:sym typeface="ABeeZee"/>
              </a:rPr>
              <a:t>Lamisa</a:t>
            </a:r>
            <a:endParaRPr sz="2000">
              <a:latin typeface="ABeeZee"/>
              <a:ea typeface="ABeeZee"/>
              <a:cs typeface="ABeeZee"/>
              <a:sym typeface="ABeeZee"/>
            </a:endParaRPr>
          </a:p>
          <a:p>
            <a:pPr indent="-260350" lvl="0" marL="457200" rtl="0" algn="l">
              <a:spcBef>
                <a:spcPts val="0"/>
              </a:spcBef>
              <a:spcAft>
                <a:spcPts val="0"/>
              </a:spcAft>
              <a:buSzPts val="500"/>
              <a:buFont typeface="ABeeZee"/>
              <a:buChar char="-"/>
            </a:pPr>
            <a:r>
              <a:rPr lang="en" sz="1200">
                <a:latin typeface="ABeeZee"/>
                <a:ea typeface="ABeeZee"/>
                <a:cs typeface="ABeeZee"/>
                <a:sym typeface="ABeeZee"/>
              </a:rPr>
              <a:t>The most things we picked up were cigarette boxes </a:t>
            </a:r>
            <a:endParaRPr sz="1200">
              <a:latin typeface="ABeeZee"/>
              <a:ea typeface="ABeeZee"/>
              <a:cs typeface="ABeeZee"/>
              <a:sym typeface="ABeeZee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ABeeZee"/>
              <a:buChar char="-"/>
            </a:pPr>
            <a:r>
              <a:rPr lang="en" sz="1200">
                <a:latin typeface="ABeeZee"/>
                <a:ea typeface="ABeeZee"/>
                <a:cs typeface="ABeeZee"/>
                <a:sym typeface="ABeeZee"/>
              </a:rPr>
              <a:t>The most </a:t>
            </a:r>
            <a:r>
              <a:rPr lang="en" sz="1200">
                <a:latin typeface="ABeeZee"/>
                <a:ea typeface="ABeeZee"/>
                <a:cs typeface="ABeeZee"/>
                <a:sym typeface="ABeeZee"/>
              </a:rPr>
              <a:t>interesting thing we picked up was a wine bottle </a:t>
            </a:r>
            <a:endParaRPr sz="1200">
              <a:latin typeface="ABeeZee"/>
              <a:ea typeface="ABeeZee"/>
              <a:cs typeface="ABeeZee"/>
              <a:sym typeface="ABeeZe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p46"/>
          <p:cNvSpPr/>
          <p:nvPr/>
        </p:nvSpPr>
        <p:spPr>
          <a:xfrm rot="10800000">
            <a:off x="910119" y="3048900"/>
            <a:ext cx="81355" cy="69471"/>
          </a:xfrm>
          <a:custGeom>
            <a:rect b="b" l="l" r="r" t="t"/>
            <a:pathLst>
              <a:path extrusionOk="0" h="2087" w="2444">
                <a:moveTo>
                  <a:pt x="936" y="0"/>
                </a:moveTo>
                <a:cubicBezTo>
                  <a:pt x="562" y="0"/>
                  <a:pt x="220" y="138"/>
                  <a:pt x="120" y="496"/>
                </a:cubicBezTo>
                <a:cubicBezTo>
                  <a:pt x="1" y="764"/>
                  <a:pt x="1" y="1062"/>
                  <a:pt x="90" y="1331"/>
                </a:cubicBezTo>
                <a:cubicBezTo>
                  <a:pt x="150" y="1569"/>
                  <a:pt x="328" y="1778"/>
                  <a:pt x="537" y="1897"/>
                </a:cubicBezTo>
                <a:cubicBezTo>
                  <a:pt x="656" y="1956"/>
                  <a:pt x="746" y="2016"/>
                  <a:pt x="865" y="2046"/>
                </a:cubicBezTo>
                <a:cubicBezTo>
                  <a:pt x="966" y="2073"/>
                  <a:pt x="1071" y="2087"/>
                  <a:pt x="1175" y="2087"/>
                </a:cubicBezTo>
                <a:cubicBezTo>
                  <a:pt x="1408" y="2087"/>
                  <a:pt x="1642" y="2020"/>
                  <a:pt x="1848" y="1897"/>
                </a:cubicBezTo>
                <a:cubicBezTo>
                  <a:pt x="2265" y="1539"/>
                  <a:pt x="2444" y="764"/>
                  <a:pt x="1997" y="377"/>
                </a:cubicBezTo>
                <a:cubicBezTo>
                  <a:pt x="1781" y="161"/>
                  <a:pt x="1339" y="0"/>
                  <a:pt x="9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3" name="Google Shape;1763;p46"/>
          <p:cNvSpPr/>
          <p:nvPr/>
        </p:nvSpPr>
        <p:spPr>
          <a:xfrm rot="10800000">
            <a:off x="7438519" y="3606825"/>
            <a:ext cx="81355" cy="69471"/>
          </a:xfrm>
          <a:custGeom>
            <a:rect b="b" l="l" r="r" t="t"/>
            <a:pathLst>
              <a:path extrusionOk="0" h="2087" w="2444">
                <a:moveTo>
                  <a:pt x="936" y="0"/>
                </a:moveTo>
                <a:cubicBezTo>
                  <a:pt x="562" y="0"/>
                  <a:pt x="220" y="138"/>
                  <a:pt x="120" y="496"/>
                </a:cubicBezTo>
                <a:cubicBezTo>
                  <a:pt x="1" y="764"/>
                  <a:pt x="1" y="1062"/>
                  <a:pt x="90" y="1331"/>
                </a:cubicBezTo>
                <a:cubicBezTo>
                  <a:pt x="150" y="1569"/>
                  <a:pt x="328" y="1778"/>
                  <a:pt x="537" y="1897"/>
                </a:cubicBezTo>
                <a:cubicBezTo>
                  <a:pt x="656" y="1956"/>
                  <a:pt x="746" y="2016"/>
                  <a:pt x="865" y="2046"/>
                </a:cubicBezTo>
                <a:cubicBezTo>
                  <a:pt x="966" y="2073"/>
                  <a:pt x="1071" y="2087"/>
                  <a:pt x="1175" y="2087"/>
                </a:cubicBezTo>
                <a:cubicBezTo>
                  <a:pt x="1408" y="2087"/>
                  <a:pt x="1642" y="2020"/>
                  <a:pt x="1848" y="1897"/>
                </a:cubicBezTo>
                <a:cubicBezTo>
                  <a:pt x="2265" y="1539"/>
                  <a:pt x="2444" y="764"/>
                  <a:pt x="1997" y="377"/>
                </a:cubicBezTo>
                <a:cubicBezTo>
                  <a:pt x="1781" y="161"/>
                  <a:pt x="1339" y="0"/>
                  <a:pt x="9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64" name="Google Shape;176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5724" y="277463"/>
            <a:ext cx="1605525" cy="214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5" name="Google Shape;176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1875" y="277463"/>
            <a:ext cx="1605532" cy="214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6" name="Google Shape;1766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240203" y="2485271"/>
            <a:ext cx="1605525" cy="214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7" name="Google Shape;1767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30975" y="2485275"/>
            <a:ext cx="1503797" cy="2005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8" name="Google Shape;1768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0125" y="2501113"/>
            <a:ext cx="1605525" cy="182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9" name="Google Shape;1769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21323" y="1622875"/>
            <a:ext cx="1605525" cy="214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0" name="Google Shape;1770;p4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61875" y="2838638"/>
            <a:ext cx="2282102" cy="1433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1" name="Google Shape;1771;p4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70127" y="277463"/>
            <a:ext cx="1605525" cy="214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2" name="Google Shape;1772;p4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129576" y="277463"/>
            <a:ext cx="1605525" cy="2140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6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7" name="Google Shape;177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381" y="548863"/>
            <a:ext cx="1975106" cy="26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8" name="Google Shape;177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5600" y="1972469"/>
            <a:ext cx="1975126" cy="2965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9" name="Google Shape;1779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4219" y="2344100"/>
            <a:ext cx="1787373" cy="238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0" name="Google Shape;1780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91124" y="1178724"/>
            <a:ext cx="2345498" cy="3127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1" name="Google Shape;1781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50501" y="0"/>
            <a:ext cx="2740681" cy="2055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Elementary Awareness-raising Activities on Environmental Education Day by Slidesgo">
  <a:themeElements>
    <a:clrScheme name="Simple Light">
      <a:dk1>
        <a:srgbClr val="222221"/>
      </a:dk1>
      <a:lt1>
        <a:srgbClr val="EFF1E8"/>
      </a:lt1>
      <a:dk2>
        <a:srgbClr val="C6D576"/>
      </a:dk2>
      <a:lt2>
        <a:srgbClr val="76861F"/>
      </a:lt2>
      <a:accent1>
        <a:srgbClr val="616F18"/>
      </a:accent1>
      <a:accent2>
        <a:srgbClr val="DEE2A3"/>
      </a:accent2>
      <a:accent3>
        <a:srgbClr val="EBEECE"/>
      </a:accent3>
      <a:accent4>
        <a:srgbClr val="AFCDF4"/>
      </a:accent4>
      <a:accent5>
        <a:srgbClr val="8FB7F6"/>
      </a:accent5>
      <a:accent6>
        <a:srgbClr val="FFFFFF"/>
      </a:accent6>
      <a:hlink>
        <a:srgbClr val="2222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